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62" r:id="rId2"/>
    <p:sldId id="257" r:id="rId3"/>
    <p:sldId id="258" r:id="rId4"/>
    <p:sldId id="259" r:id="rId5"/>
    <p:sldId id="263" r:id="rId6"/>
    <p:sldId id="264" r:id="rId7"/>
    <p:sldId id="267" r:id="rId8"/>
    <p:sldId id="268" r:id="rId9"/>
    <p:sldId id="265" r:id="rId10"/>
    <p:sldId id="271" r:id="rId11"/>
    <p:sldId id="269" r:id="rId12"/>
    <p:sldId id="273" r:id="rId13"/>
    <p:sldId id="274" r:id="rId14"/>
    <p:sldId id="270" r:id="rId15"/>
    <p:sldId id="275" r:id="rId16"/>
    <p:sldId id="261"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2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66A72A-B4FF-4889-9249-A3A1EC5CBFDF}"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n-ZA"/>
        </a:p>
      </dgm:t>
    </dgm:pt>
    <dgm:pt modelId="{F6B0ED2A-0F12-4B8D-8600-7A55DC41AFAD}">
      <dgm:prSet phldrT="[Text]"/>
      <dgm:spPr>
        <a:solidFill>
          <a:schemeClr val="accent6">
            <a:lumMod val="60000"/>
            <a:lumOff val="40000"/>
            <a:alpha val="90000"/>
          </a:schemeClr>
        </a:solidFill>
      </dgm:spPr>
      <dgm:t>
        <a:bodyPr/>
        <a:lstStyle/>
        <a:p>
          <a:r>
            <a:rPr lang="en-US" dirty="0"/>
            <a:t>Main trainee</a:t>
          </a:r>
          <a:endParaRPr lang="en-ZA" dirty="0"/>
        </a:p>
      </dgm:t>
    </dgm:pt>
    <dgm:pt modelId="{ED4121B4-F771-4D64-9176-E17D51D9C928}" type="parTrans" cxnId="{8F28104A-B930-4B09-B53B-A4A0C9A2D67F}">
      <dgm:prSet/>
      <dgm:spPr/>
      <dgm:t>
        <a:bodyPr/>
        <a:lstStyle/>
        <a:p>
          <a:endParaRPr lang="en-ZA"/>
        </a:p>
      </dgm:t>
    </dgm:pt>
    <dgm:pt modelId="{1E2BB5AD-5D6C-4A48-99F3-D4703F1D26B3}" type="sibTrans" cxnId="{8F28104A-B930-4B09-B53B-A4A0C9A2D67F}">
      <dgm:prSet/>
      <dgm:spPr/>
      <dgm:t>
        <a:bodyPr/>
        <a:lstStyle/>
        <a:p>
          <a:endParaRPr lang="en-ZA"/>
        </a:p>
      </dgm:t>
    </dgm:pt>
    <dgm:pt modelId="{42E6BED3-C8B8-408F-AA80-AA3F63A62171}">
      <dgm:prSet phldrT="[Text]"/>
      <dgm:spPr>
        <a:solidFill>
          <a:schemeClr val="accent6">
            <a:lumMod val="60000"/>
            <a:lumOff val="40000"/>
            <a:alpha val="90000"/>
          </a:schemeClr>
        </a:solidFill>
      </dgm:spPr>
      <dgm:t>
        <a:bodyPr/>
        <a:lstStyle/>
        <a:p>
          <a:r>
            <a:rPr lang="en-US" dirty="0"/>
            <a:t>Family</a:t>
          </a:r>
          <a:endParaRPr lang="en-ZA" dirty="0"/>
        </a:p>
      </dgm:t>
    </dgm:pt>
    <dgm:pt modelId="{F3B2AAB6-D305-4815-88D5-956884BA4B07}" type="parTrans" cxnId="{BEF9C3F9-C225-4EF1-BD72-10E4DD17E66B}">
      <dgm:prSet/>
      <dgm:spPr/>
      <dgm:t>
        <a:bodyPr/>
        <a:lstStyle/>
        <a:p>
          <a:endParaRPr lang="en-ZA"/>
        </a:p>
      </dgm:t>
    </dgm:pt>
    <dgm:pt modelId="{E914CB8E-1D01-41F6-BD96-15C55E3BD51D}" type="sibTrans" cxnId="{BEF9C3F9-C225-4EF1-BD72-10E4DD17E66B}">
      <dgm:prSet/>
      <dgm:spPr/>
      <dgm:t>
        <a:bodyPr/>
        <a:lstStyle/>
        <a:p>
          <a:endParaRPr lang="en-ZA"/>
        </a:p>
      </dgm:t>
    </dgm:pt>
    <dgm:pt modelId="{0443BE08-9516-43B5-91DF-0C6993B1E867}">
      <dgm:prSet phldrT="[Text]"/>
      <dgm:spPr>
        <a:solidFill>
          <a:schemeClr val="accent6">
            <a:lumMod val="60000"/>
            <a:lumOff val="40000"/>
            <a:alpha val="90000"/>
          </a:schemeClr>
        </a:solidFill>
      </dgm:spPr>
      <dgm:t>
        <a:bodyPr/>
        <a:lstStyle/>
        <a:p>
          <a:r>
            <a:rPr lang="en-US" dirty="0"/>
            <a:t>Acquaintance</a:t>
          </a:r>
          <a:endParaRPr lang="en-ZA" dirty="0"/>
        </a:p>
      </dgm:t>
    </dgm:pt>
    <dgm:pt modelId="{666FD929-304D-412B-AECD-B70D17E53AD5}" type="parTrans" cxnId="{1BF81294-603E-4FD4-8AC7-1D7FC23DE786}">
      <dgm:prSet/>
      <dgm:spPr/>
      <dgm:t>
        <a:bodyPr/>
        <a:lstStyle/>
        <a:p>
          <a:endParaRPr lang="en-ZA"/>
        </a:p>
      </dgm:t>
    </dgm:pt>
    <dgm:pt modelId="{3205878B-31C0-431B-91CD-16F977D07950}" type="sibTrans" cxnId="{1BF81294-603E-4FD4-8AC7-1D7FC23DE786}">
      <dgm:prSet/>
      <dgm:spPr/>
      <dgm:t>
        <a:bodyPr/>
        <a:lstStyle/>
        <a:p>
          <a:endParaRPr lang="en-ZA"/>
        </a:p>
      </dgm:t>
    </dgm:pt>
    <dgm:pt modelId="{AC7C71F2-8CB3-419C-AC3F-ECAEBFE55E7A}">
      <dgm:prSet phldrT="[Text]"/>
      <dgm:spPr>
        <a:solidFill>
          <a:schemeClr val="accent6">
            <a:lumMod val="60000"/>
            <a:lumOff val="40000"/>
            <a:alpha val="90000"/>
          </a:schemeClr>
        </a:solidFill>
      </dgm:spPr>
      <dgm:t>
        <a:bodyPr/>
        <a:lstStyle/>
        <a:p>
          <a:r>
            <a:rPr lang="en-US" dirty="0"/>
            <a:t>Neighbor</a:t>
          </a:r>
          <a:endParaRPr lang="en-ZA" dirty="0"/>
        </a:p>
      </dgm:t>
    </dgm:pt>
    <dgm:pt modelId="{1E4C8AFC-F4FE-4EF7-9FD5-ED8A9FDC2A8F}" type="parTrans" cxnId="{71FEF999-BBE7-40EB-AD46-4C88D190CE67}">
      <dgm:prSet/>
      <dgm:spPr/>
      <dgm:t>
        <a:bodyPr/>
        <a:lstStyle/>
        <a:p>
          <a:endParaRPr lang="en-ZA"/>
        </a:p>
      </dgm:t>
    </dgm:pt>
    <dgm:pt modelId="{99A82D85-1D4F-452C-B42C-7EE67D52A001}" type="sibTrans" cxnId="{71FEF999-BBE7-40EB-AD46-4C88D190CE67}">
      <dgm:prSet/>
      <dgm:spPr/>
      <dgm:t>
        <a:bodyPr/>
        <a:lstStyle/>
        <a:p>
          <a:endParaRPr lang="en-ZA"/>
        </a:p>
      </dgm:t>
    </dgm:pt>
    <dgm:pt modelId="{E4FBBD53-593B-4AFE-897B-8771AA082232}">
      <dgm:prSet phldrT="[Text]"/>
      <dgm:spPr>
        <a:solidFill>
          <a:schemeClr val="accent6">
            <a:lumMod val="60000"/>
            <a:lumOff val="40000"/>
            <a:alpha val="90000"/>
          </a:schemeClr>
        </a:solidFill>
      </dgm:spPr>
      <dgm:t>
        <a:bodyPr/>
        <a:lstStyle/>
        <a:p>
          <a:r>
            <a:rPr lang="en-US" dirty="0"/>
            <a:t>Friend</a:t>
          </a:r>
          <a:endParaRPr lang="en-ZA" dirty="0"/>
        </a:p>
      </dgm:t>
    </dgm:pt>
    <dgm:pt modelId="{20522697-F8E6-45A7-99FB-DF7E4C8AB8C7}" type="parTrans" cxnId="{FA2210EA-DC10-4EF6-B7AC-2A18C898B486}">
      <dgm:prSet/>
      <dgm:spPr/>
      <dgm:t>
        <a:bodyPr/>
        <a:lstStyle/>
        <a:p>
          <a:endParaRPr lang="en-ZA"/>
        </a:p>
      </dgm:t>
    </dgm:pt>
    <dgm:pt modelId="{758DB10C-AD94-4759-8DE5-88E0CB1A4BEA}" type="sibTrans" cxnId="{FA2210EA-DC10-4EF6-B7AC-2A18C898B486}">
      <dgm:prSet/>
      <dgm:spPr/>
      <dgm:t>
        <a:bodyPr/>
        <a:lstStyle/>
        <a:p>
          <a:endParaRPr lang="en-ZA"/>
        </a:p>
      </dgm:t>
    </dgm:pt>
    <dgm:pt modelId="{9DBA344A-46E4-4D31-8633-3156DC6CC32F}">
      <dgm:prSet phldrT="[Text]"/>
      <dgm:spPr>
        <a:solidFill>
          <a:schemeClr val="accent6">
            <a:lumMod val="60000"/>
            <a:lumOff val="40000"/>
            <a:alpha val="90000"/>
          </a:schemeClr>
        </a:solidFill>
      </dgm:spPr>
      <dgm:t>
        <a:bodyPr/>
        <a:lstStyle/>
        <a:p>
          <a:r>
            <a:rPr lang="en-US" dirty="0"/>
            <a:t>Colleague</a:t>
          </a:r>
          <a:endParaRPr lang="en-ZA" dirty="0"/>
        </a:p>
      </dgm:t>
    </dgm:pt>
    <dgm:pt modelId="{11C8B44D-DA1C-4132-B2A5-3E8DD02C3C83}" type="parTrans" cxnId="{75529B68-3352-4340-A5A4-BFB9B9CFB378}">
      <dgm:prSet/>
      <dgm:spPr/>
      <dgm:t>
        <a:bodyPr/>
        <a:lstStyle/>
        <a:p>
          <a:endParaRPr lang="en-ZA"/>
        </a:p>
      </dgm:t>
    </dgm:pt>
    <dgm:pt modelId="{FE0012C9-290B-44E9-B294-967E3BD96ADC}" type="sibTrans" cxnId="{75529B68-3352-4340-A5A4-BFB9B9CFB378}">
      <dgm:prSet/>
      <dgm:spPr/>
      <dgm:t>
        <a:bodyPr/>
        <a:lstStyle/>
        <a:p>
          <a:endParaRPr lang="en-ZA"/>
        </a:p>
      </dgm:t>
    </dgm:pt>
    <dgm:pt modelId="{2944E607-62B6-4DA4-BC82-EF77AD4A2901}" type="pres">
      <dgm:prSet presAssocID="{B866A72A-B4FF-4889-9249-A3A1EC5CBFDF}" presName="hierChild1" presStyleCnt="0">
        <dgm:presLayoutVars>
          <dgm:chPref val="1"/>
          <dgm:dir/>
          <dgm:animOne val="branch"/>
          <dgm:animLvl val="lvl"/>
          <dgm:resizeHandles/>
        </dgm:presLayoutVars>
      </dgm:prSet>
      <dgm:spPr/>
    </dgm:pt>
    <dgm:pt modelId="{F9B9DF70-789C-48F3-A889-40BDA6DE5A5C}" type="pres">
      <dgm:prSet presAssocID="{F6B0ED2A-0F12-4B8D-8600-7A55DC41AFAD}" presName="hierRoot1" presStyleCnt="0"/>
      <dgm:spPr/>
    </dgm:pt>
    <dgm:pt modelId="{2BF0D71E-B0D1-4CB5-9E0C-0C130A43DE48}" type="pres">
      <dgm:prSet presAssocID="{F6B0ED2A-0F12-4B8D-8600-7A55DC41AFAD}" presName="composite" presStyleCnt="0"/>
      <dgm:spPr/>
    </dgm:pt>
    <dgm:pt modelId="{80AB6DB6-94F7-41EA-81CE-E5BBFCB9484C}" type="pres">
      <dgm:prSet presAssocID="{F6B0ED2A-0F12-4B8D-8600-7A55DC41AFAD}" presName="background" presStyleLbl="node0" presStyleIdx="0" presStyleCnt="1"/>
      <dgm:spPr/>
    </dgm:pt>
    <dgm:pt modelId="{6C424965-2BEC-4FF9-AB5F-221E2ADA4A2E}" type="pres">
      <dgm:prSet presAssocID="{F6B0ED2A-0F12-4B8D-8600-7A55DC41AFAD}" presName="text" presStyleLbl="fgAcc0" presStyleIdx="0" presStyleCnt="1" custScaleX="153172">
        <dgm:presLayoutVars>
          <dgm:chPref val="3"/>
        </dgm:presLayoutVars>
      </dgm:prSet>
      <dgm:spPr/>
    </dgm:pt>
    <dgm:pt modelId="{0A852198-4C1E-402A-B6E4-23A589E4B08E}" type="pres">
      <dgm:prSet presAssocID="{F6B0ED2A-0F12-4B8D-8600-7A55DC41AFAD}" presName="hierChild2" presStyleCnt="0"/>
      <dgm:spPr/>
    </dgm:pt>
    <dgm:pt modelId="{30C2FB6B-C2D5-4C5A-9486-C2527055C3F1}" type="pres">
      <dgm:prSet presAssocID="{F3B2AAB6-D305-4815-88D5-956884BA4B07}" presName="Name10" presStyleLbl="parChTrans1D2" presStyleIdx="0" presStyleCnt="2"/>
      <dgm:spPr/>
    </dgm:pt>
    <dgm:pt modelId="{0036D896-D15A-4F16-9BBF-8337324FE5E3}" type="pres">
      <dgm:prSet presAssocID="{42E6BED3-C8B8-408F-AA80-AA3F63A62171}" presName="hierRoot2" presStyleCnt="0"/>
      <dgm:spPr/>
    </dgm:pt>
    <dgm:pt modelId="{9822DB59-B354-4934-B066-9ED011C21E2F}" type="pres">
      <dgm:prSet presAssocID="{42E6BED3-C8B8-408F-AA80-AA3F63A62171}" presName="composite2" presStyleCnt="0"/>
      <dgm:spPr/>
    </dgm:pt>
    <dgm:pt modelId="{6FD8AB4D-B277-4075-9E0D-72BC1B57E7D0}" type="pres">
      <dgm:prSet presAssocID="{42E6BED3-C8B8-408F-AA80-AA3F63A62171}" presName="background2" presStyleLbl="node2" presStyleIdx="0" presStyleCnt="2"/>
      <dgm:spPr/>
    </dgm:pt>
    <dgm:pt modelId="{32CA85D0-815A-4105-91F9-5D12C42933AA}" type="pres">
      <dgm:prSet presAssocID="{42E6BED3-C8B8-408F-AA80-AA3F63A62171}" presName="text2" presStyleLbl="fgAcc2" presStyleIdx="0" presStyleCnt="2" custScaleX="189036">
        <dgm:presLayoutVars>
          <dgm:chPref val="3"/>
        </dgm:presLayoutVars>
      </dgm:prSet>
      <dgm:spPr/>
    </dgm:pt>
    <dgm:pt modelId="{5732BC85-3FAB-48FF-B503-4B34EFEDAC9F}" type="pres">
      <dgm:prSet presAssocID="{42E6BED3-C8B8-408F-AA80-AA3F63A62171}" presName="hierChild3" presStyleCnt="0"/>
      <dgm:spPr/>
    </dgm:pt>
    <dgm:pt modelId="{075B4BCA-E593-492C-A9CA-7B5F100D48F9}" type="pres">
      <dgm:prSet presAssocID="{666FD929-304D-412B-AECD-B70D17E53AD5}" presName="Name17" presStyleLbl="parChTrans1D3" presStyleIdx="0" presStyleCnt="3"/>
      <dgm:spPr/>
    </dgm:pt>
    <dgm:pt modelId="{09BDA73C-B627-4A51-8BDF-3D8726A37A1D}" type="pres">
      <dgm:prSet presAssocID="{0443BE08-9516-43B5-91DF-0C6993B1E867}" presName="hierRoot3" presStyleCnt="0"/>
      <dgm:spPr/>
    </dgm:pt>
    <dgm:pt modelId="{9F7A9559-A4F3-4188-A573-C4ADC1C5245F}" type="pres">
      <dgm:prSet presAssocID="{0443BE08-9516-43B5-91DF-0C6993B1E867}" presName="composite3" presStyleCnt="0"/>
      <dgm:spPr/>
    </dgm:pt>
    <dgm:pt modelId="{FB2DC2AA-9BAE-4503-839A-CB63D4D16F60}" type="pres">
      <dgm:prSet presAssocID="{0443BE08-9516-43B5-91DF-0C6993B1E867}" presName="background3" presStyleLbl="node3" presStyleIdx="0" presStyleCnt="3"/>
      <dgm:spPr/>
    </dgm:pt>
    <dgm:pt modelId="{B6FB8032-6666-414C-B24E-E8F91BE046A8}" type="pres">
      <dgm:prSet presAssocID="{0443BE08-9516-43B5-91DF-0C6993B1E867}" presName="text3" presStyleLbl="fgAcc3" presStyleIdx="0" presStyleCnt="3" custScaleX="177938">
        <dgm:presLayoutVars>
          <dgm:chPref val="3"/>
        </dgm:presLayoutVars>
      </dgm:prSet>
      <dgm:spPr/>
    </dgm:pt>
    <dgm:pt modelId="{0B5D6ADF-AB12-4FA5-BE49-BA0570B49807}" type="pres">
      <dgm:prSet presAssocID="{0443BE08-9516-43B5-91DF-0C6993B1E867}" presName="hierChild4" presStyleCnt="0"/>
      <dgm:spPr/>
    </dgm:pt>
    <dgm:pt modelId="{9162C632-23E0-40CE-B649-934D0E58684F}" type="pres">
      <dgm:prSet presAssocID="{1E4C8AFC-F4FE-4EF7-9FD5-ED8A9FDC2A8F}" presName="Name17" presStyleLbl="parChTrans1D3" presStyleIdx="1" presStyleCnt="3"/>
      <dgm:spPr/>
    </dgm:pt>
    <dgm:pt modelId="{B36359E2-C092-4A92-9276-64157C425B10}" type="pres">
      <dgm:prSet presAssocID="{AC7C71F2-8CB3-419C-AC3F-ECAEBFE55E7A}" presName="hierRoot3" presStyleCnt="0"/>
      <dgm:spPr/>
    </dgm:pt>
    <dgm:pt modelId="{BBD7047B-F933-44D8-87EC-51E8525B19A3}" type="pres">
      <dgm:prSet presAssocID="{AC7C71F2-8CB3-419C-AC3F-ECAEBFE55E7A}" presName="composite3" presStyleCnt="0"/>
      <dgm:spPr/>
    </dgm:pt>
    <dgm:pt modelId="{8D517C1F-968C-450C-84D6-32F4B406F96E}" type="pres">
      <dgm:prSet presAssocID="{AC7C71F2-8CB3-419C-AC3F-ECAEBFE55E7A}" presName="background3" presStyleLbl="node3" presStyleIdx="1" presStyleCnt="3"/>
      <dgm:spPr/>
    </dgm:pt>
    <dgm:pt modelId="{7C4189C2-0B32-48A6-AEB3-37B60E584AD7}" type="pres">
      <dgm:prSet presAssocID="{AC7C71F2-8CB3-419C-AC3F-ECAEBFE55E7A}" presName="text3" presStyleLbl="fgAcc3" presStyleIdx="1" presStyleCnt="3" custScaleX="151604">
        <dgm:presLayoutVars>
          <dgm:chPref val="3"/>
        </dgm:presLayoutVars>
      </dgm:prSet>
      <dgm:spPr/>
    </dgm:pt>
    <dgm:pt modelId="{6280FD9E-7934-4251-96C1-81F06DC934C5}" type="pres">
      <dgm:prSet presAssocID="{AC7C71F2-8CB3-419C-AC3F-ECAEBFE55E7A}" presName="hierChild4" presStyleCnt="0"/>
      <dgm:spPr/>
    </dgm:pt>
    <dgm:pt modelId="{9DBFF9C7-255E-4E0B-AB66-B331B9E5E966}" type="pres">
      <dgm:prSet presAssocID="{20522697-F8E6-45A7-99FB-DF7E4C8AB8C7}" presName="Name10" presStyleLbl="parChTrans1D2" presStyleIdx="1" presStyleCnt="2"/>
      <dgm:spPr/>
    </dgm:pt>
    <dgm:pt modelId="{CBAD88AB-BC81-4557-B813-55A49396D3F1}" type="pres">
      <dgm:prSet presAssocID="{E4FBBD53-593B-4AFE-897B-8771AA082232}" presName="hierRoot2" presStyleCnt="0"/>
      <dgm:spPr/>
    </dgm:pt>
    <dgm:pt modelId="{4E62D00E-68AF-43E0-A2CC-58287E8449D7}" type="pres">
      <dgm:prSet presAssocID="{E4FBBD53-593B-4AFE-897B-8771AA082232}" presName="composite2" presStyleCnt="0"/>
      <dgm:spPr/>
    </dgm:pt>
    <dgm:pt modelId="{A0D900D6-5A8C-40DF-A9A3-9B06662F0EA7}" type="pres">
      <dgm:prSet presAssocID="{E4FBBD53-593B-4AFE-897B-8771AA082232}" presName="background2" presStyleLbl="node2" presStyleIdx="1" presStyleCnt="2"/>
      <dgm:spPr/>
    </dgm:pt>
    <dgm:pt modelId="{1C62D852-EB54-4029-9AF7-407593F771B0}" type="pres">
      <dgm:prSet presAssocID="{E4FBBD53-593B-4AFE-897B-8771AA082232}" presName="text2" presStyleLbl="fgAcc2" presStyleIdx="1" presStyleCnt="2" custScaleX="143926">
        <dgm:presLayoutVars>
          <dgm:chPref val="3"/>
        </dgm:presLayoutVars>
      </dgm:prSet>
      <dgm:spPr/>
    </dgm:pt>
    <dgm:pt modelId="{54B7A6B7-CC46-4F94-8960-2176A74EF40E}" type="pres">
      <dgm:prSet presAssocID="{E4FBBD53-593B-4AFE-897B-8771AA082232}" presName="hierChild3" presStyleCnt="0"/>
      <dgm:spPr/>
    </dgm:pt>
    <dgm:pt modelId="{88B62DF9-43D0-44CB-8A8C-9A81EBA84A55}" type="pres">
      <dgm:prSet presAssocID="{11C8B44D-DA1C-4132-B2A5-3E8DD02C3C83}" presName="Name17" presStyleLbl="parChTrans1D3" presStyleIdx="2" presStyleCnt="3"/>
      <dgm:spPr/>
    </dgm:pt>
    <dgm:pt modelId="{0EBE293D-CFF0-497B-90D2-06098A73D509}" type="pres">
      <dgm:prSet presAssocID="{9DBA344A-46E4-4D31-8633-3156DC6CC32F}" presName="hierRoot3" presStyleCnt="0"/>
      <dgm:spPr/>
    </dgm:pt>
    <dgm:pt modelId="{1096D624-AB55-4BEB-9442-C8242964FA9F}" type="pres">
      <dgm:prSet presAssocID="{9DBA344A-46E4-4D31-8633-3156DC6CC32F}" presName="composite3" presStyleCnt="0"/>
      <dgm:spPr/>
    </dgm:pt>
    <dgm:pt modelId="{9437EEE4-2FEE-4EA2-9441-498C24C8D934}" type="pres">
      <dgm:prSet presAssocID="{9DBA344A-46E4-4D31-8633-3156DC6CC32F}" presName="background3" presStyleLbl="node3" presStyleIdx="2" presStyleCnt="3"/>
      <dgm:spPr/>
    </dgm:pt>
    <dgm:pt modelId="{F5D411F6-2272-4E7E-9A2D-28DBB13F3C53}" type="pres">
      <dgm:prSet presAssocID="{9DBA344A-46E4-4D31-8633-3156DC6CC32F}" presName="text3" presStyleLbl="fgAcc3" presStyleIdx="2" presStyleCnt="3" custScaleX="185644">
        <dgm:presLayoutVars>
          <dgm:chPref val="3"/>
        </dgm:presLayoutVars>
      </dgm:prSet>
      <dgm:spPr/>
    </dgm:pt>
    <dgm:pt modelId="{BFC3F87B-B474-4DFC-B7BC-0FF59A45DB91}" type="pres">
      <dgm:prSet presAssocID="{9DBA344A-46E4-4D31-8633-3156DC6CC32F}" presName="hierChild4" presStyleCnt="0"/>
      <dgm:spPr/>
    </dgm:pt>
  </dgm:ptLst>
  <dgm:cxnLst>
    <dgm:cxn modelId="{BC985009-32CF-4CAA-A725-E988748FBADC}" type="presOf" srcId="{F6B0ED2A-0F12-4B8D-8600-7A55DC41AFAD}" destId="{6C424965-2BEC-4FF9-AB5F-221E2ADA4A2E}" srcOrd="0" destOrd="0" presId="urn:microsoft.com/office/officeart/2005/8/layout/hierarchy1"/>
    <dgm:cxn modelId="{ADC03D14-B4ED-49B2-A6FC-321710A96C5D}" type="presOf" srcId="{AC7C71F2-8CB3-419C-AC3F-ECAEBFE55E7A}" destId="{7C4189C2-0B32-48A6-AEB3-37B60E584AD7}" srcOrd="0" destOrd="0" presId="urn:microsoft.com/office/officeart/2005/8/layout/hierarchy1"/>
    <dgm:cxn modelId="{BF132A40-7535-4773-95F7-A0AEC313FD4A}" type="presOf" srcId="{1E4C8AFC-F4FE-4EF7-9FD5-ED8A9FDC2A8F}" destId="{9162C632-23E0-40CE-B649-934D0E58684F}" srcOrd="0" destOrd="0" presId="urn:microsoft.com/office/officeart/2005/8/layout/hierarchy1"/>
    <dgm:cxn modelId="{FBE25C42-306C-49C5-B525-8BB88EFCE7AB}" type="presOf" srcId="{0443BE08-9516-43B5-91DF-0C6993B1E867}" destId="{B6FB8032-6666-414C-B24E-E8F91BE046A8}" srcOrd="0" destOrd="0" presId="urn:microsoft.com/office/officeart/2005/8/layout/hierarchy1"/>
    <dgm:cxn modelId="{75529B68-3352-4340-A5A4-BFB9B9CFB378}" srcId="{E4FBBD53-593B-4AFE-897B-8771AA082232}" destId="{9DBA344A-46E4-4D31-8633-3156DC6CC32F}" srcOrd="0" destOrd="0" parTransId="{11C8B44D-DA1C-4132-B2A5-3E8DD02C3C83}" sibTransId="{FE0012C9-290B-44E9-B294-967E3BD96ADC}"/>
    <dgm:cxn modelId="{8F28104A-B930-4B09-B53B-A4A0C9A2D67F}" srcId="{B866A72A-B4FF-4889-9249-A3A1EC5CBFDF}" destId="{F6B0ED2A-0F12-4B8D-8600-7A55DC41AFAD}" srcOrd="0" destOrd="0" parTransId="{ED4121B4-F771-4D64-9176-E17D51D9C928}" sibTransId="{1E2BB5AD-5D6C-4A48-99F3-D4703F1D26B3}"/>
    <dgm:cxn modelId="{19E2774C-F1F0-4206-A552-119198606308}" type="presOf" srcId="{E4FBBD53-593B-4AFE-897B-8771AA082232}" destId="{1C62D852-EB54-4029-9AF7-407593F771B0}" srcOrd="0" destOrd="0" presId="urn:microsoft.com/office/officeart/2005/8/layout/hierarchy1"/>
    <dgm:cxn modelId="{67C3CD79-5604-4C8F-817A-86C57F5722DF}" type="presOf" srcId="{42E6BED3-C8B8-408F-AA80-AA3F63A62171}" destId="{32CA85D0-815A-4105-91F9-5D12C42933AA}" srcOrd="0" destOrd="0" presId="urn:microsoft.com/office/officeart/2005/8/layout/hierarchy1"/>
    <dgm:cxn modelId="{43360D8D-10E3-4530-9F3E-CAC378E764C5}" type="presOf" srcId="{B866A72A-B4FF-4889-9249-A3A1EC5CBFDF}" destId="{2944E607-62B6-4DA4-BC82-EF77AD4A2901}" srcOrd="0" destOrd="0" presId="urn:microsoft.com/office/officeart/2005/8/layout/hierarchy1"/>
    <dgm:cxn modelId="{66F3DF93-4440-4275-9326-447B0A7B735C}" type="presOf" srcId="{666FD929-304D-412B-AECD-B70D17E53AD5}" destId="{075B4BCA-E593-492C-A9CA-7B5F100D48F9}" srcOrd="0" destOrd="0" presId="urn:microsoft.com/office/officeart/2005/8/layout/hierarchy1"/>
    <dgm:cxn modelId="{1BF81294-603E-4FD4-8AC7-1D7FC23DE786}" srcId="{42E6BED3-C8B8-408F-AA80-AA3F63A62171}" destId="{0443BE08-9516-43B5-91DF-0C6993B1E867}" srcOrd="0" destOrd="0" parTransId="{666FD929-304D-412B-AECD-B70D17E53AD5}" sibTransId="{3205878B-31C0-431B-91CD-16F977D07950}"/>
    <dgm:cxn modelId="{71FEF999-BBE7-40EB-AD46-4C88D190CE67}" srcId="{42E6BED3-C8B8-408F-AA80-AA3F63A62171}" destId="{AC7C71F2-8CB3-419C-AC3F-ECAEBFE55E7A}" srcOrd="1" destOrd="0" parTransId="{1E4C8AFC-F4FE-4EF7-9FD5-ED8A9FDC2A8F}" sibTransId="{99A82D85-1D4F-452C-B42C-7EE67D52A001}"/>
    <dgm:cxn modelId="{315021AC-5D3A-449F-933A-C8754833551A}" type="presOf" srcId="{F3B2AAB6-D305-4815-88D5-956884BA4B07}" destId="{30C2FB6B-C2D5-4C5A-9486-C2527055C3F1}" srcOrd="0" destOrd="0" presId="urn:microsoft.com/office/officeart/2005/8/layout/hierarchy1"/>
    <dgm:cxn modelId="{77486EC6-CEF3-45AA-86DD-0D302F65BBBD}" type="presOf" srcId="{9DBA344A-46E4-4D31-8633-3156DC6CC32F}" destId="{F5D411F6-2272-4E7E-9A2D-28DBB13F3C53}" srcOrd="0" destOrd="0" presId="urn:microsoft.com/office/officeart/2005/8/layout/hierarchy1"/>
    <dgm:cxn modelId="{C834B8D2-DA86-43CD-9467-E11D1E64F62F}" type="presOf" srcId="{20522697-F8E6-45A7-99FB-DF7E4C8AB8C7}" destId="{9DBFF9C7-255E-4E0B-AB66-B331B9E5E966}" srcOrd="0" destOrd="0" presId="urn:microsoft.com/office/officeart/2005/8/layout/hierarchy1"/>
    <dgm:cxn modelId="{B15958E1-D884-4CB1-AFCB-F43DC5F7C99B}" type="presOf" srcId="{11C8B44D-DA1C-4132-B2A5-3E8DD02C3C83}" destId="{88B62DF9-43D0-44CB-8A8C-9A81EBA84A55}" srcOrd="0" destOrd="0" presId="urn:microsoft.com/office/officeart/2005/8/layout/hierarchy1"/>
    <dgm:cxn modelId="{FA2210EA-DC10-4EF6-B7AC-2A18C898B486}" srcId="{F6B0ED2A-0F12-4B8D-8600-7A55DC41AFAD}" destId="{E4FBBD53-593B-4AFE-897B-8771AA082232}" srcOrd="1" destOrd="0" parTransId="{20522697-F8E6-45A7-99FB-DF7E4C8AB8C7}" sibTransId="{758DB10C-AD94-4759-8DE5-88E0CB1A4BEA}"/>
    <dgm:cxn modelId="{BEF9C3F9-C225-4EF1-BD72-10E4DD17E66B}" srcId="{F6B0ED2A-0F12-4B8D-8600-7A55DC41AFAD}" destId="{42E6BED3-C8B8-408F-AA80-AA3F63A62171}" srcOrd="0" destOrd="0" parTransId="{F3B2AAB6-D305-4815-88D5-956884BA4B07}" sibTransId="{E914CB8E-1D01-41F6-BD96-15C55E3BD51D}"/>
    <dgm:cxn modelId="{F0BFE15E-82B3-4B71-83B5-9F643CA908B6}" type="presParOf" srcId="{2944E607-62B6-4DA4-BC82-EF77AD4A2901}" destId="{F9B9DF70-789C-48F3-A889-40BDA6DE5A5C}" srcOrd="0" destOrd="0" presId="urn:microsoft.com/office/officeart/2005/8/layout/hierarchy1"/>
    <dgm:cxn modelId="{FC32CC0F-F61B-4F10-AEBD-09E8DB25CB33}" type="presParOf" srcId="{F9B9DF70-789C-48F3-A889-40BDA6DE5A5C}" destId="{2BF0D71E-B0D1-4CB5-9E0C-0C130A43DE48}" srcOrd="0" destOrd="0" presId="urn:microsoft.com/office/officeart/2005/8/layout/hierarchy1"/>
    <dgm:cxn modelId="{298C076C-C311-41F4-BFF9-B97840339323}" type="presParOf" srcId="{2BF0D71E-B0D1-4CB5-9E0C-0C130A43DE48}" destId="{80AB6DB6-94F7-41EA-81CE-E5BBFCB9484C}" srcOrd="0" destOrd="0" presId="urn:microsoft.com/office/officeart/2005/8/layout/hierarchy1"/>
    <dgm:cxn modelId="{6896C66E-54C4-4850-891C-D37F94D6A1F0}" type="presParOf" srcId="{2BF0D71E-B0D1-4CB5-9E0C-0C130A43DE48}" destId="{6C424965-2BEC-4FF9-AB5F-221E2ADA4A2E}" srcOrd="1" destOrd="0" presId="urn:microsoft.com/office/officeart/2005/8/layout/hierarchy1"/>
    <dgm:cxn modelId="{6E57B6D4-7C94-4D8E-A779-AA4622D7BA89}" type="presParOf" srcId="{F9B9DF70-789C-48F3-A889-40BDA6DE5A5C}" destId="{0A852198-4C1E-402A-B6E4-23A589E4B08E}" srcOrd="1" destOrd="0" presId="urn:microsoft.com/office/officeart/2005/8/layout/hierarchy1"/>
    <dgm:cxn modelId="{766D0DB3-6463-4B70-92D5-5670DCB6EDBB}" type="presParOf" srcId="{0A852198-4C1E-402A-B6E4-23A589E4B08E}" destId="{30C2FB6B-C2D5-4C5A-9486-C2527055C3F1}" srcOrd="0" destOrd="0" presId="urn:microsoft.com/office/officeart/2005/8/layout/hierarchy1"/>
    <dgm:cxn modelId="{056C9CE5-DE20-4B2A-97E7-DE24CCC07D50}" type="presParOf" srcId="{0A852198-4C1E-402A-B6E4-23A589E4B08E}" destId="{0036D896-D15A-4F16-9BBF-8337324FE5E3}" srcOrd="1" destOrd="0" presId="urn:microsoft.com/office/officeart/2005/8/layout/hierarchy1"/>
    <dgm:cxn modelId="{F2FB6838-13A5-4E38-90FC-AC95EF3D6308}" type="presParOf" srcId="{0036D896-D15A-4F16-9BBF-8337324FE5E3}" destId="{9822DB59-B354-4934-B066-9ED011C21E2F}" srcOrd="0" destOrd="0" presId="urn:microsoft.com/office/officeart/2005/8/layout/hierarchy1"/>
    <dgm:cxn modelId="{29A5642C-B9F9-41FE-A124-EF46AA3F7226}" type="presParOf" srcId="{9822DB59-B354-4934-B066-9ED011C21E2F}" destId="{6FD8AB4D-B277-4075-9E0D-72BC1B57E7D0}" srcOrd="0" destOrd="0" presId="urn:microsoft.com/office/officeart/2005/8/layout/hierarchy1"/>
    <dgm:cxn modelId="{5A59D62C-F908-4611-8C59-56D2C2F9A497}" type="presParOf" srcId="{9822DB59-B354-4934-B066-9ED011C21E2F}" destId="{32CA85D0-815A-4105-91F9-5D12C42933AA}" srcOrd="1" destOrd="0" presId="urn:microsoft.com/office/officeart/2005/8/layout/hierarchy1"/>
    <dgm:cxn modelId="{2874DF91-A12E-4380-8636-4B8A75410B91}" type="presParOf" srcId="{0036D896-D15A-4F16-9BBF-8337324FE5E3}" destId="{5732BC85-3FAB-48FF-B503-4B34EFEDAC9F}" srcOrd="1" destOrd="0" presId="urn:microsoft.com/office/officeart/2005/8/layout/hierarchy1"/>
    <dgm:cxn modelId="{1DB0121A-D37D-4FEC-A8F7-1363885605E9}" type="presParOf" srcId="{5732BC85-3FAB-48FF-B503-4B34EFEDAC9F}" destId="{075B4BCA-E593-492C-A9CA-7B5F100D48F9}" srcOrd="0" destOrd="0" presId="urn:microsoft.com/office/officeart/2005/8/layout/hierarchy1"/>
    <dgm:cxn modelId="{C8162D10-23DC-4392-909A-1F97B3867EF1}" type="presParOf" srcId="{5732BC85-3FAB-48FF-B503-4B34EFEDAC9F}" destId="{09BDA73C-B627-4A51-8BDF-3D8726A37A1D}" srcOrd="1" destOrd="0" presId="urn:microsoft.com/office/officeart/2005/8/layout/hierarchy1"/>
    <dgm:cxn modelId="{11263766-E79F-4681-A61F-F817BBEE295A}" type="presParOf" srcId="{09BDA73C-B627-4A51-8BDF-3D8726A37A1D}" destId="{9F7A9559-A4F3-4188-A573-C4ADC1C5245F}" srcOrd="0" destOrd="0" presId="urn:microsoft.com/office/officeart/2005/8/layout/hierarchy1"/>
    <dgm:cxn modelId="{14AC7828-6184-4CB9-B369-9E2803518740}" type="presParOf" srcId="{9F7A9559-A4F3-4188-A573-C4ADC1C5245F}" destId="{FB2DC2AA-9BAE-4503-839A-CB63D4D16F60}" srcOrd="0" destOrd="0" presId="urn:microsoft.com/office/officeart/2005/8/layout/hierarchy1"/>
    <dgm:cxn modelId="{2447AF97-7BEF-4056-9E17-529CF7DBA42A}" type="presParOf" srcId="{9F7A9559-A4F3-4188-A573-C4ADC1C5245F}" destId="{B6FB8032-6666-414C-B24E-E8F91BE046A8}" srcOrd="1" destOrd="0" presId="urn:microsoft.com/office/officeart/2005/8/layout/hierarchy1"/>
    <dgm:cxn modelId="{1586AB30-863F-4422-B58F-F66351D47BF7}" type="presParOf" srcId="{09BDA73C-B627-4A51-8BDF-3D8726A37A1D}" destId="{0B5D6ADF-AB12-4FA5-BE49-BA0570B49807}" srcOrd="1" destOrd="0" presId="urn:microsoft.com/office/officeart/2005/8/layout/hierarchy1"/>
    <dgm:cxn modelId="{53A4C03F-B861-4DA8-9F00-752677F80ACD}" type="presParOf" srcId="{5732BC85-3FAB-48FF-B503-4B34EFEDAC9F}" destId="{9162C632-23E0-40CE-B649-934D0E58684F}" srcOrd="2" destOrd="0" presId="urn:microsoft.com/office/officeart/2005/8/layout/hierarchy1"/>
    <dgm:cxn modelId="{0204DDB0-05CA-4ECB-9D6A-390AAEF82C7A}" type="presParOf" srcId="{5732BC85-3FAB-48FF-B503-4B34EFEDAC9F}" destId="{B36359E2-C092-4A92-9276-64157C425B10}" srcOrd="3" destOrd="0" presId="urn:microsoft.com/office/officeart/2005/8/layout/hierarchy1"/>
    <dgm:cxn modelId="{FF689C1A-E3FD-4F2C-9688-1FC422B6C494}" type="presParOf" srcId="{B36359E2-C092-4A92-9276-64157C425B10}" destId="{BBD7047B-F933-44D8-87EC-51E8525B19A3}" srcOrd="0" destOrd="0" presId="urn:microsoft.com/office/officeart/2005/8/layout/hierarchy1"/>
    <dgm:cxn modelId="{25D8005B-7CD3-4E7F-BA90-3252C1EE2A79}" type="presParOf" srcId="{BBD7047B-F933-44D8-87EC-51E8525B19A3}" destId="{8D517C1F-968C-450C-84D6-32F4B406F96E}" srcOrd="0" destOrd="0" presId="urn:microsoft.com/office/officeart/2005/8/layout/hierarchy1"/>
    <dgm:cxn modelId="{42530729-A004-432C-9528-B7C50C4968D3}" type="presParOf" srcId="{BBD7047B-F933-44D8-87EC-51E8525B19A3}" destId="{7C4189C2-0B32-48A6-AEB3-37B60E584AD7}" srcOrd="1" destOrd="0" presId="urn:microsoft.com/office/officeart/2005/8/layout/hierarchy1"/>
    <dgm:cxn modelId="{9F05DA77-4C3B-4952-A078-D66BC7345796}" type="presParOf" srcId="{B36359E2-C092-4A92-9276-64157C425B10}" destId="{6280FD9E-7934-4251-96C1-81F06DC934C5}" srcOrd="1" destOrd="0" presId="urn:microsoft.com/office/officeart/2005/8/layout/hierarchy1"/>
    <dgm:cxn modelId="{07DE0077-D638-496A-80FD-9311166ED663}" type="presParOf" srcId="{0A852198-4C1E-402A-B6E4-23A589E4B08E}" destId="{9DBFF9C7-255E-4E0B-AB66-B331B9E5E966}" srcOrd="2" destOrd="0" presId="urn:microsoft.com/office/officeart/2005/8/layout/hierarchy1"/>
    <dgm:cxn modelId="{B37FAA9B-B04F-4787-93B2-8C3BED247C39}" type="presParOf" srcId="{0A852198-4C1E-402A-B6E4-23A589E4B08E}" destId="{CBAD88AB-BC81-4557-B813-55A49396D3F1}" srcOrd="3" destOrd="0" presId="urn:microsoft.com/office/officeart/2005/8/layout/hierarchy1"/>
    <dgm:cxn modelId="{A6DE7DB0-F02E-4B75-9A37-13AA7D4CCF81}" type="presParOf" srcId="{CBAD88AB-BC81-4557-B813-55A49396D3F1}" destId="{4E62D00E-68AF-43E0-A2CC-58287E8449D7}" srcOrd="0" destOrd="0" presId="urn:microsoft.com/office/officeart/2005/8/layout/hierarchy1"/>
    <dgm:cxn modelId="{528B2BDD-C3D7-4FCA-8939-123C12E4D573}" type="presParOf" srcId="{4E62D00E-68AF-43E0-A2CC-58287E8449D7}" destId="{A0D900D6-5A8C-40DF-A9A3-9B06662F0EA7}" srcOrd="0" destOrd="0" presId="urn:microsoft.com/office/officeart/2005/8/layout/hierarchy1"/>
    <dgm:cxn modelId="{6AE30D3C-58F6-411A-86EF-674A38BF287C}" type="presParOf" srcId="{4E62D00E-68AF-43E0-A2CC-58287E8449D7}" destId="{1C62D852-EB54-4029-9AF7-407593F771B0}" srcOrd="1" destOrd="0" presId="urn:microsoft.com/office/officeart/2005/8/layout/hierarchy1"/>
    <dgm:cxn modelId="{F6641D78-4E02-47C9-AEFA-B2143F1AD5D6}" type="presParOf" srcId="{CBAD88AB-BC81-4557-B813-55A49396D3F1}" destId="{54B7A6B7-CC46-4F94-8960-2176A74EF40E}" srcOrd="1" destOrd="0" presId="urn:microsoft.com/office/officeart/2005/8/layout/hierarchy1"/>
    <dgm:cxn modelId="{A335BAA3-5CBB-443F-AC39-E65C9DE999C3}" type="presParOf" srcId="{54B7A6B7-CC46-4F94-8960-2176A74EF40E}" destId="{88B62DF9-43D0-44CB-8A8C-9A81EBA84A55}" srcOrd="0" destOrd="0" presId="urn:microsoft.com/office/officeart/2005/8/layout/hierarchy1"/>
    <dgm:cxn modelId="{C77DD332-23B1-4480-94B3-96EC47D55F67}" type="presParOf" srcId="{54B7A6B7-CC46-4F94-8960-2176A74EF40E}" destId="{0EBE293D-CFF0-497B-90D2-06098A73D509}" srcOrd="1" destOrd="0" presId="urn:microsoft.com/office/officeart/2005/8/layout/hierarchy1"/>
    <dgm:cxn modelId="{6D9EF2BA-03E8-462A-88D2-3B17648CEC56}" type="presParOf" srcId="{0EBE293D-CFF0-497B-90D2-06098A73D509}" destId="{1096D624-AB55-4BEB-9442-C8242964FA9F}" srcOrd="0" destOrd="0" presId="urn:microsoft.com/office/officeart/2005/8/layout/hierarchy1"/>
    <dgm:cxn modelId="{C87C425A-9D1F-4802-B61A-0E7B8861F30F}" type="presParOf" srcId="{1096D624-AB55-4BEB-9442-C8242964FA9F}" destId="{9437EEE4-2FEE-4EA2-9441-498C24C8D934}" srcOrd="0" destOrd="0" presId="urn:microsoft.com/office/officeart/2005/8/layout/hierarchy1"/>
    <dgm:cxn modelId="{61A20FC3-EE42-44EB-AEC7-52400E8A8169}" type="presParOf" srcId="{1096D624-AB55-4BEB-9442-C8242964FA9F}" destId="{F5D411F6-2272-4E7E-9A2D-28DBB13F3C53}" srcOrd="1" destOrd="0" presId="urn:microsoft.com/office/officeart/2005/8/layout/hierarchy1"/>
    <dgm:cxn modelId="{83F02979-E5DD-41E1-88FF-2922341C7F1D}" type="presParOf" srcId="{0EBE293D-CFF0-497B-90D2-06098A73D509}" destId="{BFC3F87B-B474-4DFC-B7BC-0FF59A45DB91}" srcOrd="1" destOrd="0" presId="urn:microsoft.com/office/officeart/2005/8/layout/hierarchy1"/>
  </dgm:cxnLst>
  <dgm:bg>
    <a:solidFill>
      <a:schemeClr val="accent6">
        <a:lumMod val="5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62DF9-43D0-44CB-8A8C-9A81EBA84A55}">
      <dsp:nvSpPr>
        <dsp:cNvPr id="0" name=""/>
        <dsp:cNvSpPr/>
      </dsp:nvSpPr>
      <dsp:spPr>
        <a:xfrm>
          <a:off x="5173119" y="1647637"/>
          <a:ext cx="91440" cy="306706"/>
        </a:xfrm>
        <a:custGeom>
          <a:avLst/>
          <a:gdLst/>
          <a:ahLst/>
          <a:cxnLst/>
          <a:rect l="0" t="0" r="0" b="0"/>
          <a:pathLst>
            <a:path>
              <a:moveTo>
                <a:pt x="45720" y="0"/>
              </a:moveTo>
              <a:lnTo>
                <a:pt x="45720" y="306706"/>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BFF9C7-255E-4E0B-AB66-B331B9E5E966}">
      <dsp:nvSpPr>
        <dsp:cNvPr id="0" name=""/>
        <dsp:cNvSpPr/>
      </dsp:nvSpPr>
      <dsp:spPr>
        <a:xfrm>
          <a:off x="3565888" y="671274"/>
          <a:ext cx="1652951" cy="306706"/>
        </a:xfrm>
        <a:custGeom>
          <a:avLst/>
          <a:gdLst/>
          <a:ahLst/>
          <a:cxnLst/>
          <a:rect l="0" t="0" r="0" b="0"/>
          <a:pathLst>
            <a:path>
              <a:moveTo>
                <a:pt x="0" y="0"/>
              </a:moveTo>
              <a:lnTo>
                <a:pt x="0" y="209011"/>
              </a:lnTo>
              <a:lnTo>
                <a:pt x="1652951" y="209011"/>
              </a:lnTo>
              <a:lnTo>
                <a:pt x="1652951" y="30670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62C632-23E0-40CE-B649-934D0E58684F}">
      <dsp:nvSpPr>
        <dsp:cNvPr id="0" name=""/>
        <dsp:cNvSpPr/>
      </dsp:nvSpPr>
      <dsp:spPr>
        <a:xfrm>
          <a:off x="2150796" y="1647637"/>
          <a:ext cx="1055422" cy="306706"/>
        </a:xfrm>
        <a:custGeom>
          <a:avLst/>
          <a:gdLst/>
          <a:ahLst/>
          <a:cxnLst/>
          <a:rect l="0" t="0" r="0" b="0"/>
          <a:pathLst>
            <a:path>
              <a:moveTo>
                <a:pt x="0" y="0"/>
              </a:moveTo>
              <a:lnTo>
                <a:pt x="0" y="209011"/>
              </a:lnTo>
              <a:lnTo>
                <a:pt x="1055422" y="209011"/>
              </a:lnTo>
              <a:lnTo>
                <a:pt x="1055422" y="306706"/>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5B4BCA-E593-492C-A9CA-7B5F100D48F9}">
      <dsp:nvSpPr>
        <dsp:cNvPr id="0" name=""/>
        <dsp:cNvSpPr/>
      </dsp:nvSpPr>
      <dsp:spPr>
        <a:xfrm>
          <a:off x="1234231" y="1647637"/>
          <a:ext cx="916565" cy="306706"/>
        </a:xfrm>
        <a:custGeom>
          <a:avLst/>
          <a:gdLst/>
          <a:ahLst/>
          <a:cxnLst/>
          <a:rect l="0" t="0" r="0" b="0"/>
          <a:pathLst>
            <a:path>
              <a:moveTo>
                <a:pt x="916565" y="0"/>
              </a:moveTo>
              <a:lnTo>
                <a:pt x="916565" y="209011"/>
              </a:lnTo>
              <a:lnTo>
                <a:pt x="0" y="209011"/>
              </a:lnTo>
              <a:lnTo>
                <a:pt x="0" y="306706"/>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C2FB6B-C2D5-4C5A-9486-C2527055C3F1}">
      <dsp:nvSpPr>
        <dsp:cNvPr id="0" name=""/>
        <dsp:cNvSpPr/>
      </dsp:nvSpPr>
      <dsp:spPr>
        <a:xfrm>
          <a:off x="2150796" y="671274"/>
          <a:ext cx="1415091" cy="306706"/>
        </a:xfrm>
        <a:custGeom>
          <a:avLst/>
          <a:gdLst/>
          <a:ahLst/>
          <a:cxnLst/>
          <a:rect l="0" t="0" r="0" b="0"/>
          <a:pathLst>
            <a:path>
              <a:moveTo>
                <a:pt x="1415091" y="0"/>
              </a:moveTo>
              <a:lnTo>
                <a:pt x="1415091" y="209011"/>
              </a:lnTo>
              <a:lnTo>
                <a:pt x="0" y="209011"/>
              </a:lnTo>
              <a:lnTo>
                <a:pt x="0" y="30670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AB6DB6-94F7-41EA-81CE-E5BBFCB9484C}">
      <dsp:nvSpPr>
        <dsp:cNvPr id="0" name=""/>
        <dsp:cNvSpPr/>
      </dsp:nvSpPr>
      <dsp:spPr>
        <a:xfrm>
          <a:off x="2758229" y="1618"/>
          <a:ext cx="1615317" cy="66965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24965-2BEC-4FF9-AB5F-221E2ADA4A2E}">
      <dsp:nvSpPr>
        <dsp:cNvPr id="0" name=""/>
        <dsp:cNvSpPr/>
      </dsp:nvSpPr>
      <dsp:spPr>
        <a:xfrm>
          <a:off x="2875405" y="112934"/>
          <a:ext cx="1615317" cy="669656"/>
        </a:xfrm>
        <a:prstGeom prst="roundRect">
          <a:avLst>
            <a:gd name="adj" fmla="val 10000"/>
          </a:avLst>
        </a:prstGeom>
        <a:solidFill>
          <a:schemeClr val="accent6">
            <a:lumMod val="60000"/>
            <a:lumOff val="4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Main trainee</a:t>
          </a:r>
          <a:endParaRPr lang="en-ZA" sz="2100" kern="1200" dirty="0"/>
        </a:p>
      </dsp:txBody>
      <dsp:txXfrm>
        <a:off x="2895019" y="132548"/>
        <a:ext cx="1576089" cy="630428"/>
      </dsp:txXfrm>
    </dsp:sp>
    <dsp:sp modelId="{6FD8AB4D-B277-4075-9E0D-72BC1B57E7D0}">
      <dsp:nvSpPr>
        <dsp:cNvPr id="0" name=""/>
        <dsp:cNvSpPr/>
      </dsp:nvSpPr>
      <dsp:spPr>
        <a:xfrm>
          <a:off x="1154031" y="977980"/>
          <a:ext cx="1993530" cy="66965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CA85D0-815A-4105-91F9-5D12C42933AA}">
      <dsp:nvSpPr>
        <dsp:cNvPr id="0" name=""/>
        <dsp:cNvSpPr/>
      </dsp:nvSpPr>
      <dsp:spPr>
        <a:xfrm>
          <a:off x="1271206" y="1089297"/>
          <a:ext cx="1993530" cy="669656"/>
        </a:xfrm>
        <a:prstGeom prst="roundRect">
          <a:avLst>
            <a:gd name="adj" fmla="val 10000"/>
          </a:avLst>
        </a:prstGeom>
        <a:solidFill>
          <a:schemeClr val="accent6">
            <a:lumMod val="60000"/>
            <a:lumOff val="4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Family</a:t>
          </a:r>
          <a:endParaRPr lang="en-ZA" sz="2100" kern="1200" dirty="0"/>
        </a:p>
      </dsp:txBody>
      <dsp:txXfrm>
        <a:off x="1290820" y="1108911"/>
        <a:ext cx="1954302" cy="630428"/>
      </dsp:txXfrm>
    </dsp:sp>
    <dsp:sp modelId="{FB2DC2AA-9BAE-4503-839A-CB63D4D16F60}">
      <dsp:nvSpPr>
        <dsp:cNvPr id="0" name=""/>
        <dsp:cNvSpPr/>
      </dsp:nvSpPr>
      <dsp:spPr>
        <a:xfrm>
          <a:off x="295984" y="1954343"/>
          <a:ext cx="1876493" cy="66965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B8032-6666-414C-B24E-E8F91BE046A8}">
      <dsp:nvSpPr>
        <dsp:cNvPr id="0" name=""/>
        <dsp:cNvSpPr/>
      </dsp:nvSpPr>
      <dsp:spPr>
        <a:xfrm>
          <a:off x="413159" y="2065660"/>
          <a:ext cx="1876493" cy="669656"/>
        </a:xfrm>
        <a:prstGeom prst="roundRect">
          <a:avLst>
            <a:gd name="adj" fmla="val 10000"/>
          </a:avLst>
        </a:prstGeom>
        <a:solidFill>
          <a:schemeClr val="accent6">
            <a:lumMod val="60000"/>
            <a:lumOff val="4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Acquaintance</a:t>
          </a:r>
          <a:endParaRPr lang="en-ZA" sz="2100" kern="1200" dirty="0"/>
        </a:p>
      </dsp:txBody>
      <dsp:txXfrm>
        <a:off x="432773" y="2085274"/>
        <a:ext cx="1837265" cy="630428"/>
      </dsp:txXfrm>
    </dsp:sp>
    <dsp:sp modelId="{8D517C1F-968C-450C-84D6-32F4B406F96E}">
      <dsp:nvSpPr>
        <dsp:cNvPr id="0" name=""/>
        <dsp:cNvSpPr/>
      </dsp:nvSpPr>
      <dsp:spPr>
        <a:xfrm>
          <a:off x="2406828" y="1954343"/>
          <a:ext cx="1598781" cy="66965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4189C2-0B32-48A6-AEB3-37B60E584AD7}">
      <dsp:nvSpPr>
        <dsp:cNvPr id="0" name=""/>
        <dsp:cNvSpPr/>
      </dsp:nvSpPr>
      <dsp:spPr>
        <a:xfrm>
          <a:off x="2524003" y="2065660"/>
          <a:ext cx="1598781" cy="669656"/>
        </a:xfrm>
        <a:prstGeom prst="roundRect">
          <a:avLst>
            <a:gd name="adj" fmla="val 10000"/>
          </a:avLst>
        </a:prstGeom>
        <a:solidFill>
          <a:schemeClr val="accent6">
            <a:lumMod val="60000"/>
            <a:lumOff val="4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Neighbor</a:t>
          </a:r>
          <a:endParaRPr lang="en-ZA" sz="2100" kern="1200" dirty="0"/>
        </a:p>
      </dsp:txBody>
      <dsp:txXfrm>
        <a:off x="2543617" y="2085274"/>
        <a:ext cx="1559553" cy="630428"/>
      </dsp:txXfrm>
    </dsp:sp>
    <dsp:sp modelId="{A0D900D6-5A8C-40DF-A9A3-9B06662F0EA7}">
      <dsp:nvSpPr>
        <dsp:cNvPr id="0" name=""/>
        <dsp:cNvSpPr/>
      </dsp:nvSpPr>
      <dsp:spPr>
        <a:xfrm>
          <a:off x="4459934" y="977980"/>
          <a:ext cx="1517810" cy="66965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62D852-EB54-4029-9AF7-407593F771B0}">
      <dsp:nvSpPr>
        <dsp:cNvPr id="0" name=""/>
        <dsp:cNvSpPr/>
      </dsp:nvSpPr>
      <dsp:spPr>
        <a:xfrm>
          <a:off x="4577109" y="1089297"/>
          <a:ext cx="1517810" cy="669656"/>
        </a:xfrm>
        <a:prstGeom prst="roundRect">
          <a:avLst>
            <a:gd name="adj" fmla="val 10000"/>
          </a:avLst>
        </a:prstGeom>
        <a:solidFill>
          <a:schemeClr val="accent6">
            <a:lumMod val="60000"/>
            <a:lumOff val="4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Friend</a:t>
          </a:r>
          <a:endParaRPr lang="en-ZA" sz="2100" kern="1200" dirty="0"/>
        </a:p>
      </dsp:txBody>
      <dsp:txXfrm>
        <a:off x="4596723" y="1108911"/>
        <a:ext cx="1478582" cy="630428"/>
      </dsp:txXfrm>
    </dsp:sp>
    <dsp:sp modelId="{9437EEE4-2FEE-4EA2-9441-498C24C8D934}">
      <dsp:nvSpPr>
        <dsp:cNvPr id="0" name=""/>
        <dsp:cNvSpPr/>
      </dsp:nvSpPr>
      <dsp:spPr>
        <a:xfrm>
          <a:off x="4239960" y="1954343"/>
          <a:ext cx="1957759" cy="66965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D411F6-2272-4E7E-9A2D-28DBB13F3C53}">
      <dsp:nvSpPr>
        <dsp:cNvPr id="0" name=""/>
        <dsp:cNvSpPr/>
      </dsp:nvSpPr>
      <dsp:spPr>
        <a:xfrm>
          <a:off x="4357135" y="2065660"/>
          <a:ext cx="1957759" cy="669656"/>
        </a:xfrm>
        <a:prstGeom prst="roundRect">
          <a:avLst>
            <a:gd name="adj" fmla="val 10000"/>
          </a:avLst>
        </a:prstGeom>
        <a:solidFill>
          <a:schemeClr val="accent6">
            <a:lumMod val="60000"/>
            <a:lumOff val="4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Colleague</a:t>
          </a:r>
          <a:endParaRPr lang="en-ZA" sz="2100" kern="1200" dirty="0"/>
        </a:p>
      </dsp:txBody>
      <dsp:txXfrm>
        <a:off x="4376749" y="2085274"/>
        <a:ext cx="1918531" cy="63042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84DF-CE6E-429E-8E1F-D146FF931F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1D3D30E1-BB53-4742-AAF9-034994043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BD3A58F-B72B-4340-9DDA-C583A68E1B73}"/>
              </a:ext>
            </a:extLst>
          </p:cNvPr>
          <p:cNvSpPr>
            <a:spLocks noGrp="1"/>
          </p:cNvSpPr>
          <p:nvPr>
            <p:ph type="dt" sz="half" idx="10"/>
          </p:nvPr>
        </p:nvSpPr>
        <p:spPr/>
        <p:txBody>
          <a:bodyPr/>
          <a:lstStyle/>
          <a:p>
            <a:fld id="{3F0B9BAC-B8FA-4B2E-9168-C3825AFCFDCD}" type="datetimeFigureOut">
              <a:rPr lang="en-ZA" smtClean="0"/>
              <a:t>2021/07/07</a:t>
            </a:fld>
            <a:endParaRPr lang="en-ZA"/>
          </a:p>
        </p:txBody>
      </p:sp>
      <p:sp>
        <p:nvSpPr>
          <p:cNvPr id="5" name="Footer Placeholder 4">
            <a:extLst>
              <a:ext uri="{FF2B5EF4-FFF2-40B4-BE49-F238E27FC236}">
                <a16:creationId xmlns:a16="http://schemas.microsoft.com/office/drawing/2014/main" id="{116C37F2-FCC7-4667-9D3C-B38EC2A2189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F6866EC-92AF-4CA4-BB9D-F411E415F794}"/>
              </a:ext>
            </a:extLst>
          </p:cNvPr>
          <p:cNvSpPr>
            <a:spLocks noGrp="1"/>
          </p:cNvSpPr>
          <p:nvPr>
            <p:ph type="sldNum" sz="quarter" idx="12"/>
          </p:nvPr>
        </p:nvSpPr>
        <p:spPr/>
        <p:txBody>
          <a:bodyPr/>
          <a:lstStyle/>
          <a:p>
            <a:fld id="{162C9A1F-E01A-48AB-AF76-D2D29B62E344}" type="slidenum">
              <a:rPr lang="en-ZA" smtClean="0"/>
              <a:t>‹nr.›</a:t>
            </a:fld>
            <a:endParaRPr lang="en-ZA"/>
          </a:p>
        </p:txBody>
      </p:sp>
    </p:spTree>
    <p:extLst>
      <p:ext uri="{BB962C8B-B14F-4D97-AF65-F5344CB8AC3E}">
        <p14:creationId xmlns:p14="http://schemas.microsoft.com/office/powerpoint/2010/main" val="1583997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C740-9744-43CE-92E8-CF7082059D35}"/>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F685209-EE0E-4877-9A72-5F4DD0FC23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4E733E2-0B45-4965-9D7F-9A85CCB94A23}"/>
              </a:ext>
            </a:extLst>
          </p:cNvPr>
          <p:cNvSpPr>
            <a:spLocks noGrp="1"/>
          </p:cNvSpPr>
          <p:nvPr>
            <p:ph type="dt" sz="half" idx="10"/>
          </p:nvPr>
        </p:nvSpPr>
        <p:spPr/>
        <p:txBody>
          <a:bodyPr/>
          <a:lstStyle/>
          <a:p>
            <a:fld id="{3F0B9BAC-B8FA-4B2E-9168-C3825AFCFDCD}" type="datetimeFigureOut">
              <a:rPr lang="en-ZA" smtClean="0"/>
              <a:t>2021/07/07</a:t>
            </a:fld>
            <a:endParaRPr lang="en-ZA"/>
          </a:p>
        </p:txBody>
      </p:sp>
      <p:sp>
        <p:nvSpPr>
          <p:cNvPr id="5" name="Footer Placeholder 4">
            <a:extLst>
              <a:ext uri="{FF2B5EF4-FFF2-40B4-BE49-F238E27FC236}">
                <a16:creationId xmlns:a16="http://schemas.microsoft.com/office/drawing/2014/main" id="{8394ABC8-1445-4DD2-BD41-EC65D6C251A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1328EB1-9C04-46E5-84BB-C19FF0D43E9D}"/>
              </a:ext>
            </a:extLst>
          </p:cNvPr>
          <p:cNvSpPr>
            <a:spLocks noGrp="1"/>
          </p:cNvSpPr>
          <p:nvPr>
            <p:ph type="sldNum" sz="quarter" idx="12"/>
          </p:nvPr>
        </p:nvSpPr>
        <p:spPr/>
        <p:txBody>
          <a:bodyPr/>
          <a:lstStyle/>
          <a:p>
            <a:fld id="{162C9A1F-E01A-48AB-AF76-D2D29B62E344}" type="slidenum">
              <a:rPr lang="en-ZA" smtClean="0"/>
              <a:t>‹nr.›</a:t>
            </a:fld>
            <a:endParaRPr lang="en-ZA"/>
          </a:p>
        </p:txBody>
      </p:sp>
    </p:spTree>
    <p:extLst>
      <p:ext uri="{BB962C8B-B14F-4D97-AF65-F5344CB8AC3E}">
        <p14:creationId xmlns:p14="http://schemas.microsoft.com/office/powerpoint/2010/main" val="241259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4DB01-B9BB-4501-9C5C-2125268D81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88CEAF9-62E5-4F8D-8BA8-A585087605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C7A40C3-32DD-4A97-A4A2-FD1F3C1A9676}"/>
              </a:ext>
            </a:extLst>
          </p:cNvPr>
          <p:cNvSpPr>
            <a:spLocks noGrp="1"/>
          </p:cNvSpPr>
          <p:nvPr>
            <p:ph type="dt" sz="half" idx="10"/>
          </p:nvPr>
        </p:nvSpPr>
        <p:spPr/>
        <p:txBody>
          <a:bodyPr/>
          <a:lstStyle/>
          <a:p>
            <a:fld id="{3F0B9BAC-B8FA-4B2E-9168-C3825AFCFDCD}" type="datetimeFigureOut">
              <a:rPr lang="en-ZA" smtClean="0"/>
              <a:t>2021/07/07</a:t>
            </a:fld>
            <a:endParaRPr lang="en-ZA"/>
          </a:p>
        </p:txBody>
      </p:sp>
      <p:sp>
        <p:nvSpPr>
          <p:cNvPr id="5" name="Footer Placeholder 4">
            <a:extLst>
              <a:ext uri="{FF2B5EF4-FFF2-40B4-BE49-F238E27FC236}">
                <a16:creationId xmlns:a16="http://schemas.microsoft.com/office/drawing/2014/main" id="{4578246D-7863-455A-AC14-35A22A07F2A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08EA877-971E-4272-A240-83639C00D41C}"/>
              </a:ext>
            </a:extLst>
          </p:cNvPr>
          <p:cNvSpPr>
            <a:spLocks noGrp="1"/>
          </p:cNvSpPr>
          <p:nvPr>
            <p:ph type="sldNum" sz="quarter" idx="12"/>
          </p:nvPr>
        </p:nvSpPr>
        <p:spPr/>
        <p:txBody>
          <a:bodyPr/>
          <a:lstStyle/>
          <a:p>
            <a:fld id="{162C9A1F-E01A-48AB-AF76-D2D29B62E344}" type="slidenum">
              <a:rPr lang="en-ZA" smtClean="0"/>
              <a:t>‹nr.›</a:t>
            </a:fld>
            <a:endParaRPr lang="en-ZA"/>
          </a:p>
        </p:txBody>
      </p:sp>
    </p:spTree>
    <p:extLst>
      <p:ext uri="{BB962C8B-B14F-4D97-AF65-F5344CB8AC3E}">
        <p14:creationId xmlns:p14="http://schemas.microsoft.com/office/powerpoint/2010/main" val="1814885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CC388-DA2D-4290-B337-E497E39F279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FC7745D-A872-4509-AC70-E02FCA4F6B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49E8751-3759-4090-9BE5-9CFBD9682170}"/>
              </a:ext>
            </a:extLst>
          </p:cNvPr>
          <p:cNvSpPr>
            <a:spLocks noGrp="1"/>
          </p:cNvSpPr>
          <p:nvPr>
            <p:ph type="dt" sz="half" idx="10"/>
          </p:nvPr>
        </p:nvSpPr>
        <p:spPr/>
        <p:txBody>
          <a:bodyPr/>
          <a:lstStyle/>
          <a:p>
            <a:fld id="{3F0B9BAC-B8FA-4B2E-9168-C3825AFCFDCD}" type="datetimeFigureOut">
              <a:rPr lang="en-ZA" smtClean="0"/>
              <a:t>2021/07/07</a:t>
            </a:fld>
            <a:endParaRPr lang="en-ZA"/>
          </a:p>
        </p:txBody>
      </p:sp>
      <p:sp>
        <p:nvSpPr>
          <p:cNvPr id="5" name="Footer Placeholder 4">
            <a:extLst>
              <a:ext uri="{FF2B5EF4-FFF2-40B4-BE49-F238E27FC236}">
                <a16:creationId xmlns:a16="http://schemas.microsoft.com/office/drawing/2014/main" id="{78944D5B-E1C9-4ED7-ABCB-00797B708A9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2164F7F-734A-43D6-92A2-08AECFDB682D}"/>
              </a:ext>
            </a:extLst>
          </p:cNvPr>
          <p:cNvSpPr>
            <a:spLocks noGrp="1"/>
          </p:cNvSpPr>
          <p:nvPr>
            <p:ph type="sldNum" sz="quarter" idx="12"/>
          </p:nvPr>
        </p:nvSpPr>
        <p:spPr/>
        <p:txBody>
          <a:bodyPr/>
          <a:lstStyle/>
          <a:p>
            <a:fld id="{162C9A1F-E01A-48AB-AF76-D2D29B62E344}" type="slidenum">
              <a:rPr lang="en-ZA" smtClean="0"/>
              <a:t>‹nr.›</a:t>
            </a:fld>
            <a:endParaRPr lang="en-ZA"/>
          </a:p>
        </p:txBody>
      </p:sp>
    </p:spTree>
    <p:extLst>
      <p:ext uri="{BB962C8B-B14F-4D97-AF65-F5344CB8AC3E}">
        <p14:creationId xmlns:p14="http://schemas.microsoft.com/office/powerpoint/2010/main" val="6847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DE5E1-90E9-48C6-83C9-B7E7911DBA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1A4E5888-993E-49A0-9525-81F5283D56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A973EF-1CDF-4FFC-9DD8-77C1FC51A557}"/>
              </a:ext>
            </a:extLst>
          </p:cNvPr>
          <p:cNvSpPr>
            <a:spLocks noGrp="1"/>
          </p:cNvSpPr>
          <p:nvPr>
            <p:ph type="dt" sz="half" idx="10"/>
          </p:nvPr>
        </p:nvSpPr>
        <p:spPr/>
        <p:txBody>
          <a:bodyPr/>
          <a:lstStyle/>
          <a:p>
            <a:fld id="{3F0B9BAC-B8FA-4B2E-9168-C3825AFCFDCD}" type="datetimeFigureOut">
              <a:rPr lang="en-ZA" smtClean="0"/>
              <a:t>2021/07/07</a:t>
            </a:fld>
            <a:endParaRPr lang="en-ZA"/>
          </a:p>
        </p:txBody>
      </p:sp>
      <p:sp>
        <p:nvSpPr>
          <p:cNvPr id="5" name="Footer Placeholder 4">
            <a:extLst>
              <a:ext uri="{FF2B5EF4-FFF2-40B4-BE49-F238E27FC236}">
                <a16:creationId xmlns:a16="http://schemas.microsoft.com/office/drawing/2014/main" id="{67EA2DBE-0CB7-4496-89FD-A88A47CAA59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6282E6E-BA54-46EA-AC32-26276888320A}"/>
              </a:ext>
            </a:extLst>
          </p:cNvPr>
          <p:cNvSpPr>
            <a:spLocks noGrp="1"/>
          </p:cNvSpPr>
          <p:nvPr>
            <p:ph type="sldNum" sz="quarter" idx="12"/>
          </p:nvPr>
        </p:nvSpPr>
        <p:spPr/>
        <p:txBody>
          <a:bodyPr/>
          <a:lstStyle/>
          <a:p>
            <a:fld id="{162C9A1F-E01A-48AB-AF76-D2D29B62E344}" type="slidenum">
              <a:rPr lang="en-ZA" smtClean="0"/>
              <a:t>‹nr.›</a:t>
            </a:fld>
            <a:endParaRPr lang="en-ZA"/>
          </a:p>
        </p:txBody>
      </p:sp>
    </p:spTree>
    <p:extLst>
      <p:ext uri="{BB962C8B-B14F-4D97-AF65-F5344CB8AC3E}">
        <p14:creationId xmlns:p14="http://schemas.microsoft.com/office/powerpoint/2010/main" val="1130312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17C2-C093-483B-8335-BA90CE4A672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24FE45E-3021-420E-BEBF-FD74EFFCD7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CA5C39D-3EA4-49B0-B961-F71C584C3A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C1FCA71-7345-4BD1-B0F7-38452901D440}"/>
              </a:ext>
            </a:extLst>
          </p:cNvPr>
          <p:cNvSpPr>
            <a:spLocks noGrp="1"/>
          </p:cNvSpPr>
          <p:nvPr>
            <p:ph type="dt" sz="half" idx="10"/>
          </p:nvPr>
        </p:nvSpPr>
        <p:spPr/>
        <p:txBody>
          <a:bodyPr/>
          <a:lstStyle/>
          <a:p>
            <a:fld id="{3F0B9BAC-B8FA-4B2E-9168-C3825AFCFDCD}" type="datetimeFigureOut">
              <a:rPr lang="en-ZA" smtClean="0"/>
              <a:t>2021/07/07</a:t>
            </a:fld>
            <a:endParaRPr lang="en-ZA"/>
          </a:p>
        </p:txBody>
      </p:sp>
      <p:sp>
        <p:nvSpPr>
          <p:cNvPr id="6" name="Footer Placeholder 5">
            <a:extLst>
              <a:ext uri="{FF2B5EF4-FFF2-40B4-BE49-F238E27FC236}">
                <a16:creationId xmlns:a16="http://schemas.microsoft.com/office/drawing/2014/main" id="{6023B8FC-81D5-4B3B-8936-9EC4E00F5EA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6C3AE22-7DA1-48C6-A7EB-BC62E2385CD3}"/>
              </a:ext>
            </a:extLst>
          </p:cNvPr>
          <p:cNvSpPr>
            <a:spLocks noGrp="1"/>
          </p:cNvSpPr>
          <p:nvPr>
            <p:ph type="sldNum" sz="quarter" idx="12"/>
          </p:nvPr>
        </p:nvSpPr>
        <p:spPr/>
        <p:txBody>
          <a:bodyPr/>
          <a:lstStyle/>
          <a:p>
            <a:fld id="{162C9A1F-E01A-48AB-AF76-D2D29B62E344}" type="slidenum">
              <a:rPr lang="en-ZA" smtClean="0"/>
              <a:t>‹nr.›</a:t>
            </a:fld>
            <a:endParaRPr lang="en-ZA"/>
          </a:p>
        </p:txBody>
      </p:sp>
    </p:spTree>
    <p:extLst>
      <p:ext uri="{BB962C8B-B14F-4D97-AF65-F5344CB8AC3E}">
        <p14:creationId xmlns:p14="http://schemas.microsoft.com/office/powerpoint/2010/main" val="261072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F470-B7A1-4DE5-A633-16AD6A4AF9AD}"/>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CD3AFF0-BFD1-4629-814A-07C68A17B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1E2D94-9842-4F74-AEDC-14EBE851A5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8E68916-28EB-4572-88DC-ABC00AB5B0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E4DDAF-3A74-424D-9B80-827F6BEEFA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FB441B1E-9E41-4D64-B091-E9CB3B867A44}"/>
              </a:ext>
            </a:extLst>
          </p:cNvPr>
          <p:cNvSpPr>
            <a:spLocks noGrp="1"/>
          </p:cNvSpPr>
          <p:nvPr>
            <p:ph type="dt" sz="half" idx="10"/>
          </p:nvPr>
        </p:nvSpPr>
        <p:spPr/>
        <p:txBody>
          <a:bodyPr/>
          <a:lstStyle/>
          <a:p>
            <a:fld id="{3F0B9BAC-B8FA-4B2E-9168-C3825AFCFDCD}" type="datetimeFigureOut">
              <a:rPr lang="en-ZA" smtClean="0"/>
              <a:t>2021/07/07</a:t>
            </a:fld>
            <a:endParaRPr lang="en-ZA"/>
          </a:p>
        </p:txBody>
      </p:sp>
      <p:sp>
        <p:nvSpPr>
          <p:cNvPr id="8" name="Footer Placeholder 7">
            <a:extLst>
              <a:ext uri="{FF2B5EF4-FFF2-40B4-BE49-F238E27FC236}">
                <a16:creationId xmlns:a16="http://schemas.microsoft.com/office/drawing/2014/main" id="{4204DA98-C5EE-46BA-B258-15139EF897F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E6359F83-8B22-4048-8FE2-CB86414126C2}"/>
              </a:ext>
            </a:extLst>
          </p:cNvPr>
          <p:cNvSpPr>
            <a:spLocks noGrp="1"/>
          </p:cNvSpPr>
          <p:nvPr>
            <p:ph type="sldNum" sz="quarter" idx="12"/>
          </p:nvPr>
        </p:nvSpPr>
        <p:spPr/>
        <p:txBody>
          <a:bodyPr/>
          <a:lstStyle/>
          <a:p>
            <a:fld id="{162C9A1F-E01A-48AB-AF76-D2D29B62E344}" type="slidenum">
              <a:rPr lang="en-ZA" smtClean="0"/>
              <a:t>‹nr.›</a:t>
            </a:fld>
            <a:endParaRPr lang="en-ZA"/>
          </a:p>
        </p:txBody>
      </p:sp>
    </p:spTree>
    <p:extLst>
      <p:ext uri="{BB962C8B-B14F-4D97-AF65-F5344CB8AC3E}">
        <p14:creationId xmlns:p14="http://schemas.microsoft.com/office/powerpoint/2010/main" val="112514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834D-6D44-4710-B17B-CC44550F38D6}"/>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CD864E1-DAC0-43DD-AEC5-2DAEFF3355F8}"/>
              </a:ext>
            </a:extLst>
          </p:cNvPr>
          <p:cNvSpPr>
            <a:spLocks noGrp="1"/>
          </p:cNvSpPr>
          <p:nvPr>
            <p:ph type="dt" sz="half" idx="10"/>
          </p:nvPr>
        </p:nvSpPr>
        <p:spPr/>
        <p:txBody>
          <a:bodyPr/>
          <a:lstStyle/>
          <a:p>
            <a:fld id="{3F0B9BAC-B8FA-4B2E-9168-C3825AFCFDCD}" type="datetimeFigureOut">
              <a:rPr lang="en-ZA" smtClean="0"/>
              <a:t>2021/07/07</a:t>
            </a:fld>
            <a:endParaRPr lang="en-ZA"/>
          </a:p>
        </p:txBody>
      </p:sp>
      <p:sp>
        <p:nvSpPr>
          <p:cNvPr id="4" name="Footer Placeholder 3">
            <a:extLst>
              <a:ext uri="{FF2B5EF4-FFF2-40B4-BE49-F238E27FC236}">
                <a16:creationId xmlns:a16="http://schemas.microsoft.com/office/drawing/2014/main" id="{09187033-53FC-4BC9-A6DA-94D3C2482409}"/>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873DB7E-2811-4ABD-867E-ABA7567063F2}"/>
              </a:ext>
            </a:extLst>
          </p:cNvPr>
          <p:cNvSpPr>
            <a:spLocks noGrp="1"/>
          </p:cNvSpPr>
          <p:nvPr>
            <p:ph type="sldNum" sz="quarter" idx="12"/>
          </p:nvPr>
        </p:nvSpPr>
        <p:spPr/>
        <p:txBody>
          <a:bodyPr/>
          <a:lstStyle/>
          <a:p>
            <a:fld id="{162C9A1F-E01A-48AB-AF76-D2D29B62E344}" type="slidenum">
              <a:rPr lang="en-ZA" smtClean="0"/>
              <a:t>‹nr.›</a:t>
            </a:fld>
            <a:endParaRPr lang="en-ZA"/>
          </a:p>
        </p:txBody>
      </p:sp>
    </p:spTree>
    <p:extLst>
      <p:ext uri="{BB962C8B-B14F-4D97-AF65-F5344CB8AC3E}">
        <p14:creationId xmlns:p14="http://schemas.microsoft.com/office/powerpoint/2010/main" val="3868231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B1F8A-44CC-42F3-978D-03260FB70A0F}"/>
              </a:ext>
            </a:extLst>
          </p:cNvPr>
          <p:cNvSpPr>
            <a:spLocks noGrp="1"/>
          </p:cNvSpPr>
          <p:nvPr>
            <p:ph type="dt" sz="half" idx="10"/>
          </p:nvPr>
        </p:nvSpPr>
        <p:spPr/>
        <p:txBody>
          <a:bodyPr/>
          <a:lstStyle/>
          <a:p>
            <a:fld id="{3F0B9BAC-B8FA-4B2E-9168-C3825AFCFDCD}" type="datetimeFigureOut">
              <a:rPr lang="en-ZA" smtClean="0"/>
              <a:t>2021/07/07</a:t>
            </a:fld>
            <a:endParaRPr lang="en-ZA"/>
          </a:p>
        </p:txBody>
      </p:sp>
      <p:sp>
        <p:nvSpPr>
          <p:cNvPr id="3" name="Footer Placeholder 2">
            <a:extLst>
              <a:ext uri="{FF2B5EF4-FFF2-40B4-BE49-F238E27FC236}">
                <a16:creationId xmlns:a16="http://schemas.microsoft.com/office/drawing/2014/main" id="{2C2F46CB-FB9E-44AA-8261-0406D1F8EF6C}"/>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D9900A6-8F98-497B-B688-4FB44335BD2D}"/>
              </a:ext>
            </a:extLst>
          </p:cNvPr>
          <p:cNvSpPr>
            <a:spLocks noGrp="1"/>
          </p:cNvSpPr>
          <p:nvPr>
            <p:ph type="sldNum" sz="quarter" idx="12"/>
          </p:nvPr>
        </p:nvSpPr>
        <p:spPr/>
        <p:txBody>
          <a:bodyPr/>
          <a:lstStyle/>
          <a:p>
            <a:fld id="{162C9A1F-E01A-48AB-AF76-D2D29B62E344}" type="slidenum">
              <a:rPr lang="en-ZA" smtClean="0"/>
              <a:t>‹nr.›</a:t>
            </a:fld>
            <a:endParaRPr lang="en-ZA"/>
          </a:p>
        </p:txBody>
      </p:sp>
    </p:spTree>
    <p:extLst>
      <p:ext uri="{BB962C8B-B14F-4D97-AF65-F5344CB8AC3E}">
        <p14:creationId xmlns:p14="http://schemas.microsoft.com/office/powerpoint/2010/main" val="1352886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FC5B2-817E-49E2-8049-2AA18318A9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267DFC5A-1C9A-4BFB-926B-0A3EFB7D78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CCFDE376-5D06-46B9-BA5D-BD74961B9C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4CD42-1BA4-478D-865C-79146CAFBCF4}"/>
              </a:ext>
            </a:extLst>
          </p:cNvPr>
          <p:cNvSpPr>
            <a:spLocks noGrp="1"/>
          </p:cNvSpPr>
          <p:nvPr>
            <p:ph type="dt" sz="half" idx="10"/>
          </p:nvPr>
        </p:nvSpPr>
        <p:spPr/>
        <p:txBody>
          <a:bodyPr/>
          <a:lstStyle/>
          <a:p>
            <a:fld id="{3F0B9BAC-B8FA-4B2E-9168-C3825AFCFDCD}" type="datetimeFigureOut">
              <a:rPr lang="en-ZA" smtClean="0"/>
              <a:t>2021/07/07</a:t>
            </a:fld>
            <a:endParaRPr lang="en-ZA"/>
          </a:p>
        </p:txBody>
      </p:sp>
      <p:sp>
        <p:nvSpPr>
          <p:cNvPr id="6" name="Footer Placeholder 5">
            <a:extLst>
              <a:ext uri="{FF2B5EF4-FFF2-40B4-BE49-F238E27FC236}">
                <a16:creationId xmlns:a16="http://schemas.microsoft.com/office/drawing/2014/main" id="{666BC722-C10A-44F9-8D2E-BD720DE7D16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4AF608A-89E3-4A51-B79C-E9A49C21C376}"/>
              </a:ext>
            </a:extLst>
          </p:cNvPr>
          <p:cNvSpPr>
            <a:spLocks noGrp="1"/>
          </p:cNvSpPr>
          <p:nvPr>
            <p:ph type="sldNum" sz="quarter" idx="12"/>
          </p:nvPr>
        </p:nvSpPr>
        <p:spPr/>
        <p:txBody>
          <a:bodyPr/>
          <a:lstStyle/>
          <a:p>
            <a:fld id="{162C9A1F-E01A-48AB-AF76-D2D29B62E344}" type="slidenum">
              <a:rPr lang="en-ZA" smtClean="0"/>
              <a:t>‹nr.›</a:t>
            </a:fld>
            <a:endParaRPr lang="en-ZA"/>
          </a:p>
        </p:txBody>
      </p:sp>
    </p:spTree>
    <p:extLst>
      <p:ext uri="{BB962C8B-B14F-4D97-AF65-F5344CB8AC3E}">
        <p14:creationId xmlns:p14="http://schemas.microsoft.com/office/powerpoint/2010/main" val="3278704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172B7-7F05-426A-BF84-1F46D3E44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39643B4-E91F-4893-9C71-CCEB1CA671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7ADCF135-3313-48EB-9376-8C123F017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0FB374-0F0E-4078-96D5-AB017F794E22}"/>
              </a:ext>
            </a:extLst>
          </p:cNvPr>
          <p:cNvSpPr>
            <a:spLocks noGrp="1"/>
          </p:cNvSpPr>
          <p:nvPr>
            <p:ph type="dt" sz="half" idx="10"/>
          </p:nvPr>
        </p:nvSpPr>
        <p:spPr/>
        <p:txBody>
          <a:bodyPr/>
          <a:lstStyle/>
          <a:p>
            <a:fld id="{3F0B9BAC-B8FA-4B2E-9168-C3825AFCFDCD}" type="datetimeFigureOut">
              <a:rPr lang="en-ZA" smtClean="0"/>
              <a:t>2021/07/07</a:t>
            </a:fld>
            <a:endParaRPr lang="en-ZA"/>
          </a:p>
        </p:txBody>
      </p:sp>
      <p:sp>
        <p:nvSpPr>
          <p:cNvPr id="6" name="Footer Placeholder 5">
            <a:extLst>
              <a:ext uri="{FF2B5EF4-FFF2-40B4-BE49-F238E27FC236}">
                <a16:creationId xmlns:a16="http://schemas.microsoft.com/office/drawing/2014/main" id="{FA65FDD4-D9E8-4879-A415-1D987E7D09A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1B5996D-1F20-469C-843F-498193BCCCE2}"/>
              </a:ext>
            </a:extLst>
          </p:cNvPr>
          <p:cNvSpPr>
            <a:spLocks noGrp="1"/>
          </p:cNvSpPr>
          <p:nvPr>
            <p:ph type="sldNum" sz="quarter" idx="12"/>
          </p:nvPr>
        </p:nvSpPr>
        <p:spPr/>
        <p:txBody>
          <a:bodyPr/>
          <a:lstStyle/>
          <a:p>
            <a:fld id="{162C9A1F-E01A-48AB-AF76-D2D29B62E344}" type="slidenum">
              <a:rPr lang="en-ZA" smtClean="0"/>
              <a:t>‹nr.›</a:t>
            </a:fld>
            <a:endParaRPr lang="en-ZA"/>
          </a:p>
        </p:txBody>
      </p:sp>
    </p:spTree>
    <p:extLst>
      <p:ext uri="{BB962C8B-B14F-4D97-AF65-F5344CB8AC3E}">
        <p14:creationId xmlns:p14="http://schemas.microsoft.com/office/powerpoint/2010/main" val="2713394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4DEA7-C872-4680-B2EA-05655AEE6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E1852E5-CBBD-4FD1-A25C-3DD1F965D0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A08A04E-44A6-43D7-849E-15A07F8AB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B9BAC-B8FA-4B2E-9168-C3825AFCFDCD}" type="datetimeFigureOut">
              <a:rPr lang="en-ZA" smtClean="0"/>
              <a:t>2021/07/07</a:t>
            </a:fld>
            <a:endParaRPr lang="en-ZA"/>
          </a:p>
        </p:txBody>
      </p:sp>
      <p:sp>
        <p:nvSpPr>
          <p:cNvPr id="5" name="Footer Placeholder 4">
            <a:extLst>
              <a:ext uri="{FF2B5EF4-FFF2-40B4-BE49-F238E27FC236}">
                <a16:creationId xmlns:a16="http://schemas.microsoft.com/office/drawing/2014/main" id="{1F63E18D-2FCD-4347-B6BC-942F6CE36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DBCA2FC3-BF52-42A9-83E4-2C428967EF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C9A1F-E01A-48AB-AF76-D2D29B62E344}" type="slidenum">
              <a:rPr lang="en-ZA" smtClean="0"/>
              <a:t>‹nr.›</a:t>
            </a:fld>
            <a:endParaRPr lang="en-ZA"/>
          </a:p>
        </p:txBody>
      </p:sp>
    </p:spTree>
    <p:extLst>
      <p:ext uri="{BB962C8B-B14F-4D97-AF65-F5344CB8AC3E}">
        <p14:creationId xmlns:p14="http://schemas.microsoft.com/office/powerpoint/2010/main" val="382760448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8.xml"/><Relationship Id="rId6" Type="http://schemas.openxmlformats.org/officeDocument/2006/relationships/image" Target="cid:image017.jpg@01D5114E.7EA0DB10" TargetMode="External"/><Relationship Id="rId5" Type="http://schemas.openxmlformats.org/officeDocument/2006/relationships/image" Target="../media/image3.jpeg"/><Relationship Id="rId4" Type="http://schemas.openxmlformats.org/officeDocument/2006/relationships/hyperlink" Target="http://www.healthpromoters.co.za/"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1.xml"/><Relationship Id="rId7" Type="http://schemas.openxmlformats.org/officeDocument/2006/relationships/image" Target="../media/image3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37.jpeg"/><Relationship Id="rId4" Type="http://schemas.openxmlformats.org/officeDocument/2006/relationships/diagramQuickStyle" Target="../diagrams/quickStyle1.xml"/><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4.jpg"/><Relationship Id="rId1" Type="http://schemas.openxmlformats.org/officeDocument/2006/relationships/slideLayout" Target="../slideLayouts/slideLayout5.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D17B4F7-EBD1-4793-A769-0E784317A9DB}"/>
              </a:ext>
            </a:extLst>
          </p:cNvPr>
          <p:cNvPicPr>
            <a:picLocks noGrp="1" noChangeAspect="1"/>
          </p:cNvPicPr>
          <p:nvPr>
            <p:ph idx="1"/>
          </p:nvPr>
        </p:nvPicPr>
        <p:blipFill>
          <a:blip r:embed="rId2"/>
          <a:stretch>
            <a:fillRect/>
          </a:stretch>
        </p:blipFill>
        <p:spPr>
          <a:xfrm>
            <a:off x="5183188" y="1347743"/>
            <a:ext cx="6172200" cy="4152988"/>
          </a:xfrm>
        </p:spPr>
      </p:pic>
      <p:sp>
        <p:nvSpPr>
          <p:cNvPr id="4" name="Text Placeholder 3">
            <a:extLst>
              <a:ext uri="{FF2B5EF4-FFF2-40B4-BE49-F238E27FC236}">
                <a16:creationId xmlns:a16="http://schemas.microsoft.com/office/drawing/2014/main" id="{3E01DE97-B239-4195-8068-E9EC7BBF9A66}"/>
              </a:ext>
            </a:extLst>
          </p:cNvPr>
          <p:cNvSpPr>
            <a:spLocks noGrp="1"/>
          </p:cNvSpPr>
          <p:nvPr>
            <p:ph type="body" sz="half" idx="2"/>
          </p:nvPr>
        </p:nvSpPr>
        <p:spPr>
          <a:xfrm>
            <a:off x="768317" y="1903423"/>
            <a:ext cx="4209290" cy="3707296"/>
          </a:xfrm>
        </p:spPr>
        <p:txBody>
          <a:bodyPr>
            <a:normAutofit lnSpcReduction="10000"/>
          </a:bodyPr>
          <a:lstStyle/>
          <a:p>
            <a:r>
              <a:rPr lang="en-US" sz="2000" b="1" dirty="0">
                <a:solidFill>
                  <a:schemeClr val="accent4">
                    <a:lumMod val="75000"/>
                  </a:schemeClr>
                </a:solidFill>
              </a:rPr>
              <a:t>HEALTH PROMOTION SOUTH AFRICA TRUST (HEALTH PROMOTERS)</a:t>
            </a:r>
            <a:endParaRPr lang="en-US" sz="2000" dirty="0">
              <a:solidFill>
                <a:schemeClr val="accent4">
                  <a:lumMod val="75000"/>
                </a:schemeClr>
              </a:solidFill>
            </a:endParaRPr>
          </a:p>
          <a:p>
            <a:endParaRPr lang="en-ZA" dirty="0"/>
          </a:p>
          <a:p>
            <a:endParaRPr lang="en-ZA" dirty="0"/>
          </a:p>
          <a:p>
            <a:r>
              <a:rPr lang="en-ZA" dirty="0"/>
              <a:t>   </a:t>
            </a:r>
            <a:r>
              <a:rPr lang="en-ZA" b="1" dirty="0">
                <a:solidFill>
                  <a:schemeClr val="accent6"/>
                </a:solidFill>
              </a:rPr>
              <a:t>BASIC HEALTH EDUCATION COURSE</a:t>
            </a:r>
          </a:p>
          <a:p>
            <a:r>
              <a:rPr lang="en-ZA" b="1" dirty="0">
                <a:solidFill>
                  <a:schemeClr val="accent6"/>
                </a:solidFill>
              </a:rPr>
              <a:t>       PRESENTED BY GEORGE ARREY.</a:t>
            </a:r>
          </a:p>
          <a:p>
            <a:endParaRPr lang="en-ZA" dirty="0"/>
          </a:p>
          <a:p>
            <a:endParaRPr lang="en-ZA" dirty="0"/>
          </a:p>
          <a:p>
            <a:endParaRPr lang="en-ZA" dirty="0"/>
          </a:p>
          <a:p>
            <a:r>
              <a:rPr lang="en-ZA" dirty="0">
                <a:solidFill>
                  <a:srgbClr val="C00000"/>
                </a:solidFill>
              </a:rPr>
              <a:t>HEALTH PROMOTERS</a:t>
            </a:r>
          </a:p>
          <a:p>
            <a:r>
              <a:rPr lang="en-ZA" dirty="0">
                <a:solidFill>
                  <a:srgbClr val="C00000"/>
                </a:solidFill>
              </a:rPr>
              <a:t>HAVE A PARTNERSHIP WITH </a:t>
            </a:r>
          </a:p>
          <a:p>
            <a:endParaRPr lang="en-ZA" dirty="0"/>
          </a:p>
        </p:txBody>
      </p:sp>
      <p:pic>
        <p:nvPicPr>
          <p:cNvPr id="8" name="Picture 7">
            <a:extLst>
              <a:ext uri="{FF2B5EF4-FFF2-40B4-BE49-F238E27FC236}">
                <a16:creationId xmlns:a16="http://schemas.microsoft.com/office/drawing/2014/main" id="{0C005A2F-4859-4A30-AEA4-FF9E7554AB99}"/>
              </a:ext>
            </a:extLst>
          </p:cNvPr>
          <p:cNvPicPr>
            <a:picLocks noChangeAspect="1"/>
          </p:cNvPicPr>
          <p:nvPr/>
        </p:nvPicPr>
        <p:blipFill>
          <a:blip r:embed="rId3"/>
          <a:stretch>
            <a:fillRect/>
          </a:stretch>
        </p:blipFill>
        <p:spPr>
          <a:xfrm>
            <a:off x="3347536" y="4145025"/>
            <a:ext cx="1835652" cy="1355706"/>
          </a:xfrm>
          <a:prstGeom prst="rect">
            <a:avLst/>
          </a:prstGeom>
        </p:spPr>
      </p:pic>
      <p:pic>
        <p:nvPicPr>
          <p:cNvPr id="12" name="Picture 11">
            <a:hlinkClick r:id="rId4"/>
            <a:extLst>
              <a:ext uri="{FF2B5EF4-FFF2-40B4-BE49-F238E27FC236}">
                <a16:creationId xmlns:a16="http://schemas.microsoft.com/office/drawing/2014/main" id="{506F52FA-8455-451C-BFB2-76A99C9F936D}"/>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36612" y="1212164"/>
            <a:ext cx="2305878" cy="606951"/>
          </a:xfrm>
          <a:prstGeom prst="rect">
            <a:avLst/>
          </a:prstGeom>
          <a:noFill/>
          <a:ln>
            <a:noFill/>
          </a:ln>
        </p:spPr>
      </p:pic>
      <p:sp>
        <p:nvSpPr>
          <p:cNvPr id="13" name="Rectangle: Rounded Corners 12">
            <a:extLst>
              <a:ext uri="{FF2B5EF4-FFF2-40B4-BE49-F238E27FC236}">
                <a16:creationId xmlns:a16="http://schemas.microsoft.com/office/drawing/2014/main" id="{FEBB2B07-8C47-474B-A22D-E0670DE4B7B5}"/>
              </a:ext>
            </a:extLst>
          </p:cNvPr>
          <p:cNvSpPr/>
          <p:nvPr/>
        </p:nvSpPr>
        <p:spPr>
          <a:xfrm>
            <a:off x="1007165" y="5720707"/>
            <a:ext cx="10124661" cy="6105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Rounded Corners 13">
            <a:extLst>
              <a:ext uri="{FF2B5EF4-FFF2-40B4-BE49-F238E27FC236}">
                <a16:creationId xmlns:a16="http://schemas.microsoft.com/office/drawing/2014/main" id="{DA82CBDB-1CA2-45B8-82B9-0E00498F8BF8}"/>
              </a:ext>
            </a:extLst>
          </p:cNvPr>
          <p:cNvSpPr/>
          <p:nvPr/>
        </p:nvSpPr>
        <p:spPr>
          <a:xfrm>
            <a:off x="1603513" y="263459"/>
            <a:ext cx="9223513" cy="61051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338969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9FBB-EC5D-400B-BB6A-02C8CA451DF9}"/>
              </a:ext>
            </a:extLst>
          </p:cNvPr>
          <p:cNvSpPr>
            <a:spLocks noGrp="1"/>
          </p:cNvSpPr>
          <p:nvPr>
            <p:ph type="title"/>
          </p:nvPr>
        </p:nvSpPr>
        <p:spPr>
          <a:xfrm>
            <a:off x="689113" y="2239617"/>
            <a:ext cx="8372854" cy="622851"/>
          </a:xfrm>
          <a:solidFill>
            <a:schemeClr val="bg1"/>
          </a:solidFill>
        </p:spPr>
        <p:txBody>
          <a:bodyPr>
            <a:normAutofit fontScale="90000"/>
          </a:bodyPr>
          <a:lstStyle/>
          <a:p>
            <a:r>
              <a:rPr lang="en-US" b="1" dirty="0">
                <a:solidFill>
                  <a:schemeClr val="accent6">
                    <a:lumMod val="50000"/>
                  </a:schemeClr>
                </a:solidFill>
              </a:rPr>
              <a:t>TYPICAL SESSION(highly interactive)</a:t>
            </a:r>
            <a:br>
              <a:rPr lang="en-US" b="1" dirty="0">
                <a:solidFill>
                  <a:schemeClr val="accent6">
                    <a:lumMod val="50000"/>
                  </a:schemeClr>
                </a:solidFill>
              </a:rPr>
            </a:br>
            <a:r>
              <a:rPr lang="en-US" sz="2700" dirty="0">
                <a:solidFill>
                  <a:schemeClr val="accent6">
                    <a:lumMod val="50000"/>
                  </a:schemeClr>
                </a:solidFill>
              </a:rPr>
              <a:t>-power point presentation.</a:t>
            </a:r>
            <a:br>
              <a:rPr lang="en-US" sz="2700" dirty="0">
                <a:solidFill>
                  <a:schemeClr val="accent6">
                    <a:lumMod val="50000"/>
                  </a:schemeClr>
                </a:solidFill>
              </a:rPr>
            </a:br>
            <a:r>
              <a:rPr lang="en-US" sz="2700" dirty="0">
                <a:solidFill>
                  <a:schemeClr val="accent6">
                    <a:lumMod val="50000"/>
                  </a:schemeClr>
                </a:solidFill>
              </a:rPr>
              <a:t>-role play</a:t>
            </a:r>
            <a:br>
              <a:rPr lang="en-US" sz="2700" dirty="0">
                <a:solidFill>
                  <a:schemeClr val="accent6">
                    <a:lumMod val="50000"/>
                  </a:schemeClr>
                </a:solidFill>
              </a:rPr>
            </a:br>
            <a:r>
              <a:rPr lang="en-US" sz="2700" dirty="0">
                <a:solidFill>
                  <a:schemeClr val="accent6">
                    <a:lumMod val="50000"/>
                  </a:schemeClr>
                </a:solidFill>
              </a:rPr>
              <a:t>-story telling</a:t>
            </a:r>
            <a:br>
              <a:rPr lang="en-US" sz="2700" dirty="0">
                <a:solidFill>
                  <a:schemeClr val="accent6">
                    <a:lumMod val="50000"/>
                  </a:schemeClr>
                </a:solidFill>
              </a:rPr>
            </a:br>
            <a:r>
              <a:rPr lang="en-US" sz="2700" dirty="0">
                <a:solidFill>
                  <a:schemeClr val="accent6">
                    <a:lumMod val="50000"/>
                  </a:schemeClr>
                </a:solidFill>
              </a:rPr>
              <a:t>-webinars</a:t>
            </a:r>
            <a:br>
              <a:rPr lang="en-US" sz="2700" dirty="0">
                <a:solidFill>
                  <a:schemeClr val="accent6">
                    <a:lumMod val="50000"/>
                  </a:schemeClr>
                </a:solidFill>
              </a:rPr>
            </a:br>
            <a:r>
              <a:rPr lang="en-US" sz="2700" dirty="0">
                <a:solidFill>
                  <a:schemeClr val="accent6">
                    <a:lumMod val="50000"/>
                  </a:schemeClr>
                </a:solidFill>
              </a:rPr>
              <a:t>-social media</a:t>
            </a:r>
            <a:br>
              <a:rPr lang="en-US" sz="2700" dirty="0">
                <a:solidFill>
                  <a:schemeClr val="accent6">
                    <a:lumMod val="50000"/>
                  </a:schemeClr>
                </a:solidFill>
              </a:rPr>
            </a:br>
            <a:br>
              <a:rPr lang="en-US" dirty="0"/>
            </a:br>
            <a:br>
              <a:rPr lang="en-US" dirty="0"/>
            </a:br>
            <a:br>
              <a:rPr lang="en-US" dirty="0"/>
            </a:br>
            <a:endParaRPr lang="en-ZA" dirty="0"/>
          </a:p>
        </p:txBody>
      </p:sp>
      <p:pic>
        <p:nvPicPr>
          <p:cNvPr id="5" name="Content Placeholder 4">
            <a:extLst>
              <a:ext uri="{FF2B5EF4-FFF2-40B4-BE49-F238E27FC236}">
                <a16:creationId xmlns:a16="http://schemas.microsoft.com/office/drawing/2014/main" id="{319FA7FE-D7FF-4BF4-9F55-38818950E5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113" y="2898911"/>
            <a:ext cx="7460974" cy="3829460"/>
          </a:xfrm>
        </p:spPr>
      </p:pic>
    </p:spTree>
    <p:extLst>
      <p:ext uri="{BB962C8B-B14F-4D97-AF65-F5344CB8AC3E}">
        <p14:creationId xmlns:p14="http://schemas.microsoft.com/office/powerpoint/2010/main" val="43176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8C09-413E-40DC-8568-B17D3D151BF3}"/>
              </a:ext>
            </a:extLst>
          </p:cNvPr>
          <p:cNvSpPr>
            <a:spLocks noGrp="1"/>
          </p:cNvSpPr>
          <p:nvPr>
            <p:ph type="title"/>
          </p:nvPr>
        </p:nvSpPr>
        <p:spPr/>
        <p:txBody>
          <a:bodyPr/>
          <a:lstStyle/>
          <a:p>
            <a:r>
              <a:rPr lang="en-US" b="1" dirty="0">
                <a:solidFill>
                  <a:schemeClr val="accent6">
                    <a:lumMod val="50000"/>
                  </a:schemeClr>
                </a:solidFill>
              </a:rPr>
              <a:t>          HPSA ASSESSMENT(oral &amp; written)</a:t>
            </a:r>
            <a:endParaRPr lang="en-ZA" b="1" dirty="0">
              <a:solidFill>
                <a:schemeClr val="accent6">
                  <a:lumMod val="50000"/>
                </a:schemeClr>
              </a:solidFill>
            </a:endParaRPr>
          </a:p>
        </p:txBody>
      </p:sp>
      <p:pic>
        <p:nvPicPr>
          <p:cNvPr id="6" name="Content Placeholder 5" descr="2,928 Thinking man cartoon Stock Photos | Free &amp;amp; Royalty-free Thinking man  cartoon Images | Depositphotos">
            <a:extLst>
              <a:ext uri="{FF2B5EF4-FFF2-40B4-BE49-F238E27FC236}">
                <a16:creationId xmlns:a16="http://schemas.microsoft.com/office/drawing/2014/main" id="{C9062974-A59A-4FE7-B8D1-D4A7D380318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3412" y="2783157"/>
            <a:ext cx="3464365" cy="2009422"/>
          </a:xfrm>
          <a:prstGeom prst="rect">
            <a:avLst/>
          </a:prstGeom>
          <a:solidFill>
            <a:schemeClr val="accent6">
              <a:lumMod val="50000"/>
            </a:schemeClr>
          </a:solidFill>
          <a:ln>
            <a:noFill/>
          </a:ln>
        </p:spPr>
      </p:pic>
      <p:pic>
        <p:nvPicPr>
          <p:cNvPr id="4100" name="Picture 4" descr="773 Writing Diary Smiling Men Stock Photos, Pictures &amp;amp; Royalty-Free Images  - iStock">
            <a:extLst>
              <a:ext uri="{FF2B5EF4-FFF2-40B4-BE49-F238E27FC236}">
                <a16:creationId xmlns:a16="http://schemas.microsoft.com/office/drawing/2014/main" id="{50292C14-A080-4CAA-9D24-0CC3AB297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777" y="2687269"/>
            <a:ext cx="2248603" cy="210531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098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A2E55-5F4C-4397-8AA6-4B74DE6EFEC2}"/>
              </a:ext>
            </a:extLst>
          </p:cNvPr>
          <p:cNvSpPr>
            <a:spLocks noGrp="1"/>
          </p:cNvSpPr>
          <p:nvPr>
            <p:ph type="title"/>
          </p:nvPr>
        </p:nvSpPr>
        <p:spPr>
          <a:solidFill>
            <a:schemeClr val="accent6">
              <a:lumMod val="50000"/>
            </a:schemeClr>
          </a:solidFill>
        </p:spPr>
        <p:txBody>
          <a:bodyPr/>
          <a:lstStyle/>
          <a:p>
            <a:r>
              <a:rPr lang="en-US" dirty="0">
                <a:solidFill>
                  <a:schemeClr val="bg1"/>
                </a:solidFill>
              </a:rPr>
              <a:t>                HPSA DATA CAPTURING</a:t>
            </a:r>
            <a:endParaRPr lang="en-ZA" dirty="0">
              <a:solidFill>
                <a:schemeClr val="bg1"/>
              </a:solidFill>
            </a:endParaRPr>
          </a:p>
        </p:txBody>
      </p:sp>
      <p:pic>
        <p:nvPicPr>
          <p:cNvPr id="5122" name="Picture 2" descr="500+ Files Pictures | Download Free Images on Unsplash">
            <a:extLst>
              <a:ext uri="{FF2B5EF4-FFF2-40B4-BE49-F238E27FC236}">
                <a16:creationId xmlns:a16="http://schemas.microsoft.com/office/drawing/2014/main" id="{8C66B303-44BD-499A-B461-C8CA465EE9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3862" y="2249108"/>
            <a:ext cx="4025058" cy="26784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eyboard Hands Computer Free Photo - Hands On Keyboard Drawing, HD Png  Download , Transparent Png Image - PNGitem">
            <a:extLst>
              <a:ext uri="{FF2B5EF4-FFF2-40B4-BE49-F238E27FC236}">
                <a16:creationId xmlns:a16="http://schemas.microsoft.com/office/drawing/2014/main" id="{F2F2AEE3-27C7-4610-B467-591A10299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019" y="2249109"/>
            <a:ext cx="4312826" cy="267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43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C3BDC-2E44-4851-8855-11EAA6001707}"/>
              </a:ext>
            </a:extLst>
          </p:cNvPr>
          <p:cNvSpPr>
            <a:spLocks noGrp="1"/>
          </p:cNvSpPr>
          <p:nvPr>
            <p:ph type="title"/>
          </p:nvPr>
        </p:nvSpPr>
        <p:spPr>
          <a:xfrm>
            <a:off x="838200" y="365126"/>
            <a:ext cx="10558670" cy="1092614"/>
          </a:xfrm>
          <a:solidFill>
            <a:schemeClr val="accent6">
              <a:lumMod val="50000"/>
            </a:schemeClr>
          </a:solidFill>
        </p:spPr>
        <p:txBody>
          <a:bodyPr/>
          <a:lstStyle/>
          <a:p>
            <a:r>
              <a:rPr lang="en-US" dirty="0">
                <a:solidFill>
                  <a:schemeClr val="bg1"/>
                </a:solidFill>
              </a:rPr>
              <a:t>              HPSA TEMPLATE CERTIFICATE</a:t>
            </a:r>
            <a:endParaRPr lang="en-ZA" dirty="0">
              <a:solidFill>
                <a:schemeClr val="bg1"/>
              </a:solidFill>
            </a:endParaRPr>
          </a:p>
        </p:txBody>
      </p:sp>
      <p:pic>
        <p:nvPicPr>
          <p:cNvPr id="4" name="Afbeelding 4" descr="Afbeelding met schermafbeelding&#10;&#10;Automatisch gegenereerde beschrijving">
            <a:extLst>
              <a:ext uri="{FF2B5EF4-FFF2-40B4-BE49-F238E27FC236}">
                <a16:creationId xmlns:a16="http://schemas.microsoft.com/office/drawing/2014/main" id="{C722B1D9-0BF6-4546-BE6A-B130BA8604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67841"/>
            <a:ext cx="9448800" cy="5044994"/>
          </a:xfrm>
          <a:prstGeom prst="rect">
            <a:avLst/>
          </a:prstGeom>
        </p:spPr>
      </p:pic>
    </p:spTree>
    <p:extLst>
      <p:ext uri="{BB962C8B-B14F-4D97-AF65-F5344CB8AC3E}">
        <p14:creationId xmlns:p14="http://schemas.microsoft.com/office/powerpoint/2010/main" val="531533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A9C9-4263-462C-AE88-9911256C8F0A}"/>
              </a:ext>
            </a:extLst>
          </p:cNvPr>
          <p:cNvSpPr>
            <a:spLocks noGrp="1"/>
          </p:cNvSpPr>
          <p:nvPr>
            <p:ph type="title"/>
          </p:nvPr>
        </p:nvSpPr>
        <p:spPr>
          <a:xfrm>
            <a:off x="489169" y="457891"/>
            <a:ext cx="10515600" cy="1325563"/>
          </a:xfrm>
          <a:solidFill>
            <a:schemeClr val="accent6">
              <a:lumMod val="50000"/>
            </a:schemeClr>
          </a:solidFill>
        </p:spPr>
        <p:txBody>
          <a:bodyPr/>
          <a:lstStyle/>
          <a:p>
            <a:r>
              <a:rPr lang="en-US" dirty="0">
                <a:solidFill>
                  <a:schemeClr val="bg1"/>
                </a:solidFill>
              </a:rPr>
              <a:t>          HPSA CERTIFICATE CEREMONY</a:t>
            </a:r>
            <a:endParaRPr lang="en-ZA" dirty="0">
              <a:solidFill>
                <a:schemeClr val="bg1"/>
              </a:solidFill>
            </a:endParaRPr>
          </a:p>
        </p:txBody>
      </p:sp>
      <p:pic>
        <p:nvPicPr>
          <p:cNvPr id="5" name="Content Placeholder 4" descr="A group of people posing for a photo&#10;&#10;Description automatically generated with medium confidence">
            <a:extLst>
              <a:ext uri="{FF2B5EF4-FFF2-40B4-BE49-F238E27FC236}">
                <a16:creationId xmlns:a16="http://schemas.microsoft.com/office/drawing/2014/main" id="{AF8B29D9-827A-4D9E-A9DD-EEC5E3EB06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169" y="2493780"/>
            <a:ext cx="4555066" cy="3416300"/>
          </a:xfrm>
        </p:spPr>
      </p:pic>
      <p:pic>
        <p:nvPicPr>
          <p:cNvPr id="6" name="Picture 5">
            <a:extLst>
              <a:ext uri="{FF2B5EF4-FFF2-40B4-BE49-F238E27FC236}">
                <a16:creationId xmlns:a16="http://schemas.microsoft.com/office/drawing/2014/main" id="{CFAA10B4-1140-4C73-A477-975E0ADBC033}"/>
              </a:ext>
            </a:extLst>
          </p:cNvPr>
          <p:cNvPicPr>
            <a:picLocks noChangeAspect="1"/>
          </p:cNvPicPr>
          <p:nvPr/>
        </p:nvPicPr>
        <p:blipFill>
          <a:blip r:embed="rId3"/>
          <a:stretch>
            <a:fillRect/>
          </a:stretch>
        </p:blipFill>
        <p:spPr>
          <a:xfrm>
            <a:off x="5283102" y="2503718"/>
            <a:ext cx="4854811" cy="3406362"/>
          </a:xfrm>
          <a:prstGeom prst="rect">
            <a:avLst/>
          </a:prstGeom>
        </p:spPr>
      </p:pic>
    </p:spTree>
    <p:extLst>
      <p:ext uri="{BB962C8B-B14F-4D97-AF65-F5344CB8AC3E}">
        <p14:creationId xmlns:p14="http://schemas.microsoft.com/office/powerpoint/2010/main" val="2452633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DA81-19E9-40AC-BE5B-9ADDB1B4E7FA}"/>
              </a:ext>
            </a:extLst>
          </p:cNvPr>
          <p:cNvSpPr>
            <a:spLocks noGrp="1"/>
          </p:cNvSpPr>
          <p:nvPr>
            <p:ph type="title"/>
          </p:nvPr>
        </p:nvSpPr>
        <p:spPr>
          <a:solidFill>
            <a:schemeClr val="accent6">
              <a:lumMod val="50000"/>
            </a:schemeClr>
          </a:solidFill>
        </p:spPr>
        <p:txBody>
          <a:bodyPr/>
          <a:lstStyle/>
          <a:p>
            <a:r>
              <a:rPr lang="en-US" dirty="0">
                <a:solidFill>
                  <a:schemeClr val="bg1"/>
                </a:solidFill>
              </a:rPr>
              <a:t>                       Outcome</a:t>
            </a:r>
            <a:endParaRPr lang="en-ZA" dirty="0">
              <a:solidFill>
                <a:schemeClr val="bg1"/>
              </a:solidFill>
            </a:endParaRPr>
          </a:p>
        </p:txBody>
      </p:sp>
      <p:graphicFrame>
        <p:nvGraphicFramePr>
          <p:cNvPr id="23" name="Content Placeholder 22">
            <a:extLst>
              <a:ext uri="{FF2B5EF4-FFF2-40B4-BE49-F238E27FC236}">
                <a16:creationId xmlns:a16="http://schemas.microsoft.com/office/drawing/2014/main" id="{3F4E4C96-02AA-4368-839B-15D69246E196}"/>
              </a:ext>
            </a:extLst>
          </p:cNvPr>
          <p:cNvGraphicFramePr>
            <a:graphicFrameLocks noGrp="1"/>
          </p:cNvGraphicFramePr>
          <p:nvPr>
            <p:ph idx="1"/>
            <p:extLst>
              <p:ext uri="{D42A27DB-BD31-4B8C-83A1-F6EECF244321}">
                <p14:modId xmlns:p14="http://schemas.microsoft.com/office/powerpoint/2010/main" val="2806258593"/>
              </p:ext>
            </p:extLst>
          </p:nvPr>
        </p:nvGraphicFramePr>
        <p:xfrm>
          <a:off x="838200" y="1835975"/>
          <a:ext cx="9568070" cy="5022025"/>
        </p:xfrm>
        <a:graphic>
          <a:graphicData uri="http://schemas.openxmlformats.org/drawingml/2006/table">
            <a:tbl>
              <a:tblPr firstRow="1" firstCol="1" bandRow="1">
                <a:tableStyleId>{5C22544A-7EE6-4342-B048-85BDC9FD1C3A}</a:tableStyleId>
              </a:tblPr>
              <a:tblGrid>
                <a:gridCol w="9568070">
                  <a:extLst>
                    <a:ext uri="{9D8B030D-6E8A-4147-A177-3AD203B41FA5}">
                      <a16:colId xmlns:a16="http://schemas.microsoft.com/office/drawing/2014/main" val="2967549960"/>
                    </a:ext>
                  </a:extLst>
                </a:gridCol>
              </a:tblGrid>
              <a:tr h="4055737">
                <a:tc>
                  <a:txBody>
                    <a:bodyPr/>
                    <a:lstStyle/>
                    <a:p>
                      <a:pPr>
                        <a:lnSpc>
                          <a:spcPct val="107000"/>
                        </a:lnSpc>
                        <a:spcAft>
                          <a:spcPts val="800"/>
                        </a:spcAft>
                      </a:pPr>
                      <a:r>
                        <a:rPr lang="en-ZA" sz="900" dirty="0">
                          <a:effectLst/>
                        </a:rPr>
                        <a:t> </a:t>
                      </a:r>
                    </a:p>
                    <a:p>
                      <a:pPr>
                        <a:lnSpc>
                          <a:spcPct val="107000"/>
                        </a:lnSpc>
                        <a:spcAft>
                          <a:spcPts val="800"/>
                        </a:spcAft>
                      </a:pPr>
                      <a:r>
                        <a:rPr lang="en-ZA" sz="1200" b="1" dirty="0">
                          <a:effectLst/>
                        </a:rPr>
                        <a:t>                                                             </a:t>
                      </a:r>
                      <a:r>
                        <a:rPr lang="en-ZA" sz="1600" b="1" dirty="0">
                          <a:effectLst/>
                        </a:rPr>
                        <a:t>Knowledge – Attitude - Behaviour</a:t>
                      </a:r>
                    </a:p>
                    <a:p>
                      <a:pPr>
                        <a:lnSpc>
                          <a:spcPct val="107000"/>
                        </a:lnSpc>
                        <a:spcAft>
                          <a:spcPts val="800"/>
                        </a:spcAft>
                      </a:pPr>
                      <a:r>
                        <a:rPr lang="en-ZA" sz="900" dirty="0">
                          <a:effectLst/>
                        </a:rPr>
                        <a:t>                                       </a:t>
                      </a:r>
                    </a:p>
                    <a:p>
                      <a:pPr>
                        <a:lnSpc>
                          <a:spcPct val="107000"/>
                        </a:lnSpc>
                        <a:spcAft>
                          <a:spcPts val="800"/>
                        </a:spcAft>
                      </a:pPr>
                      <a:r>
                        <a:rPr lang="en-ZA" sz="900" dirty="0">
                          <a:effectLst/>
                        </a:rPr>
                        <a:t> </a:t>
                      </a:r>
                    </a:p>
                    <a:p>
                      <a:pPr>
                        <a:lnSpc>
                          <a:spcPct val="107000"/>
                        </a:lnSpc>
                        <a:spcAft>
                          <a:spcPts val="800"/>
                        </a:spcAft>
                      </a:pPr>
                      <a:r>
                        <a:rPr lang="en-ZA" sz="1100" dirty="0">
                          <a:effectLst/>
                        </a:rPr>
                        <a:t>                                                                      </a:t>
                      </a:r>
                      <a:r>
                        <a:rPr lang="en-ZA" sz="1200" dirty="0">
                          <a:effectLst/>
                        </a:rPr>
                        <a:t>affects                                                             leading to change of</a:t>
                      </a:r>
                    </a:p>
                    <a:p>
                      <a:pPr>
                        <a:lnSpc>
                          <a:spcPct val="107000"/>
                        </a:lnSpc>
                        <a:spcAft>
                          <a:spcPts val="800"/>
                        </a:spcAft>
                      </a:pPr>
                      <a:r>
                        <a:rPr lang="en-ZA" sz="900" dirty="0">
                          <a:effectLst/>
                        </a:rPr>
                        <a:t>                                                                                                                 </a:t>
                      </a:r>
                    </a:p>
                    <a:p>
                      <a:pPr>
                        <a:lnSpc>
                          <a:spcPct val="107000"/>
                        </a:lnSpc>
                        <a:spcAft>
                          <a:spcPts val="800"/>
                        </a:spcAft>
                      </a:pPr>
                      <a:endParaRPr lang="en-ZA" sz="900" dirty="0">
                        <a:effectLst/>
                      </a:endParaRPr>
                    </a:p>
                    <a:p>
                      <a:pPr>
                        <a:lnSpc>
                          <a:spcPct val="107000"/>
                        </a:lnSpc>
                        <a:spcAft>
                          <a:spcPts val="800"/>
                        </a:spcAft>
                      </a:pPr>
                      <a:endParaRPr lang="en-ZA" sz="900" dirty="0">
                        <a:effectLst/>
                      </a:endParaRPr>
                    </a:p>
                    <a:p>
                      <a:pPr>
                        <a:lnSpc>
                          <a:spcPct val="107000"/>
                        </a:lnSpc>
                        <a:spcAft>
                          <a:spcPts val="800"/>
                        </a:spcAft>
                      </a:pPr>
                      <a:r>
                        <a:rPr lang="en-US" sz="900" dirty="0">
                          <a:effectLst/>
                        </a:rPr>
                        <a:t> </a:t>
                      </a:r>
                      <a:endParaRPr lang="en-ZA" sz="900" dirty="0">
                        <a:effectLst/>
                      </a:endParaRPr>
                    </a:p>
                    <a:p>
                      <a:pPr>
                        <a:lnSpc>
                          <a:spcPct val="107000"/>
                        </a:lnSpc>
                        <a:spcAft>
                          <a:spcPts val="800"/>
                        </a:spcAft>
                      </a:pPr>
                      <a:r>
                        <a:rPr lang="en-US" sz="900" dirty="0">
                          <a:effectLst/>
                        </a:rPr>
                        <a:t> </a:t>
                      </a:r>
                      <a:endParaRPr lang="en-ZA" sz="900" dirty="0">
                        <a:effectLst/>
                      </a:endParaRPr>
                    </a:p>
                    <a:p>
                      <a:pPr>
                        <a:lnSpc>
                          <a:spcPct val="107000"/>
                        </a:lnSpc>
                        <a:spcAft>
                          <a:spcPts val="800"/>
                        </a:spcAft>
                      </a:pPr>
                      <a:r>
                        <a:rPr lang="en-ZA" sz="900" dirty="0">
                          <a:effectLst/>
                        </a:rPr>
                        <a:t>                                        </a:t>
                      </a:r>
                    </a:p>
                    <a:p>
                      <a:pPr>
                        <a:lnSpc>
                          <a:spcPct val="107000"/>
                        </a:lnSpc>
                        <a:spcAft>
                          <a:spcPts val="800"/>
                        </a:spcAft>
                      </a:pPr>
                      <a:endParaRPr lang="en-ZA" sz="900" dirty="0">
                        <a:effectLst/>
                      </a:endParaRPr>
                    </a:p>
                    <a:p>
                      <a:pPr>
                        <a:lnSpc>
                          <a:spcPct val="107000"/>
                        </a:lnSpc>
                        <a:spcAft>
                          <a:spcPts val="800"/>
                        </a:spcAft>
                      </a:pPr>
                      <a:endParaRPr lang="en-ZA" sz="900" dirty="0">
                        <a:effectLst/>
                      </a:endParaRPr>
                    </a:p>
                    <a:p>
                      <a:pPr>
                        <a:lnSpc>
                          <a:spcPct val="107000"/>
                        </a:lnSpc>
                        <a:spcAft>
                          <a:spcPts val="800"/>
                        </a:spcAft>
                      </a:pPr>
                      <a:endParaRPr lang="en-ZA" sz="900" dirty="0">
                        <a:effectLst/>
                      </a:endParaRPr>
                    </a:p>
                    <a:p>
                      <a:pPr>
                        <a:lnSpc>
                          <a:spcPct val="107000"/>
                        </a:lnSpc>
                        <a:spcAft>
                          <a:spcPts val="800"/>
                        </a:spcAft>
                      </a:pPr>
                      <a:endParaRPr lang="en-ZA" sz="900" dirty="0">
                        <a:effectLst/>
                      </a:endParaRPr>
                    </a:p>
                    <a:p>
                      <a:pPr>
                        <a:lnSpc>
                          <a:spcPct val="107000"/>
                        </a:lnSpc>
                        <a:spcAft>
                          <a:spcPts val="800"/>
                        </a:spcAft>
                      </a:pPr>
                      <a:r>
                        <a:rPr lang="en-US" sz="900" dirty="0">
                          <a:effectLst/>
                        </a:rPr>
                        <a:t> </a:t>
                      </a:r>
                      <a:endParaRPr lang="en-ZA" sz="900" dirty="0">
                        <a:effectLst/>
                      </a:endParaRPr>
                    </a:p>
                    <a:p>
                      <a:pPr>
                        <a:lnSpc>
                          <a:spcPct val="107000"/>
                        </a:lnSpc>
                        <a:spcAft>
                          <a:spcPts val="800"/>
                        </a:spcAft>
                      </a:pPr>
                      <a:r>
                        <a:rPr lang="en-ZA" sz="900" dirty="0">
                          <a:effectLst/>
                        </a:rPr>
                        <a:t>                                       </a:t>
                      </a:r>
                    </a:p>
                    <a:p>
                      <a:pPr>
                        <a:lnSpc>
                          <a:spcPct val="107000"/>
                        </a:lnSpc>
                        <a:spcAft>
                          <a:spcPts val="800"/>
                        </a:spcAft>
                      </a:pPr>
                      <a:r>
                        <a:rPr lang="en-ZA" sz="900" dirty="0">
                          <a:effectLst/>
                        </a:rPr>
                        <a:t>                                                                                                                                                     </a:t>
                      </a:r>
                    </a:p>
                    <a:p>
                      <a:pPr>
                        <a:lnSpc>
                          <a:spcPct val="107000"/>
                        </a:lnSpc>
                        <a:spcAft>
                          <a:spcPts val="800"/>
                        </a:spcAft>
                      </a:pPr>
                      <a:r>
                        <a:rPr lang="en-ZA" sz="900" dirty="0">
                          <a:effectLst/>
                        </a:rPr>
                        <a:t>                                                                                              </a:t>
                      </a:r>
                    </a:p>
                    <a:p>
                      <a:pPr>
                        <a:lnSpc>
                          <a:spcPct val="107000"/>
                        </a:lnSpc>
                        <a:spcAft>
                          <a:spcPts val="800"/>
                        </a:spcAft>
                      </a:pPr>
                      <a:r>
                        <a:rPr lang="en-ZA" sz="900" dirty="0">
                          <a:effectLst/>
                        </a:rPr>
                        <a:t>                                                                             </a:t>
                      </a:r>
                      <a:endParaRPr lang="en-ZA"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157" marR="54157" marT="0" marB="0">
                    <a:solidFill>
                      <a:schemeClr val="accent6">
                        <a:lumMod val="75000"/>
                      </a:schemeClr>
                    </a:solidFill>
                  </a:tcPr>
                </a:tc>
                <a:extLst>
                  <a:ext uri="{0D108BD9-81ED-4DB2-BD59-A6C34878D82A}">
                    <a16:rowId xmlns:a16="http://schemas.microsoft.com/office/drawing/2014/main" val="1052840343"/>
                  </a:ext>
                </a:extLst>
              </a:tr>
            </a:tbl>
          </a:graphicData>
        </a:graphic>
      </p:graphicFrame>
      <p:sp>
        <p:nvSpPr>
          <p:cNvPr id="24" name="Arrow: Down 23">
            <a:extLst>
              <a:ext uri="{FF2B5EF4-FFF2-40B4-BE49-F238E27FC236}">
                <a16:creationId xmlns:a16="http://schemas.microsoft.com/office/drawing/2014/main" id="{4B6812E2-D949-41EC-84D3-71E50425C684}"/>
              </a:ext>
            </a:extLst>
          </p:cNvPr>
          <p:cNvSpPr/>
          <p:nvPr/>
        </p:nvSpPr>
        <p:spPr>
          <a:xfrm>
            <a:off x="3630400" y="3234025"/>
            <a:ext cx="126847" cy="3899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25" name="Rectangle 24">
            <a:extLst>
              <a:ext uri="{FF2B5EF4-FFF2-40B4-BE49-F238E27FC236}">
                <a16:creationId xmlns:a16="http://schemas.microsoft.com/office/drawing/2014/main" id="{BDC9EE32-A672-4F69-8430-6262B43688D2}"/>
              </a:ext>
            </a:extLst>
          </p:cNvPr>
          <p:cNvSpPr/>
          <p:nvPr/>
        </p:nvSpPr>
        <p:spPr>
          <a:xfrm>
            <a:off x="1843420" y="3395662"/>
            <a:ext cx="1647548" cy="134802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26" name="Text Box 2">
            <a:extLst>
              <a:ext uri="{FF2B5EF4-FFF2-40B4-BE49-F238E27FC236}">
                <a16:creationId xmlns:a16="http://schemas.microsoft.com/office/drawing/2014/main" id="{4EB88A8E-7427-4D1C-8913-FBB3EDEC2FB9}"/>
              </a:ext>
            </a:extLst>
          </p:cNvPr>
          <p:cNvSpPr txBox="1">
            <a:spLocks noChangeArrowheads="1"/>
          </p:cNvSpPr>
          <p:nvPr/>
        </p:nvSpPr>
        <p:spPr bwMode="auto">
          <a:xfrm>
            <a:off x="2051816" y="3533771"/>
            <a:ext cx="1292498" cy="1049822"/>
          </a:xfrm>
          <a:prstGeom prst="rect">
            <a:avLst/>
          </a:prstGeom>
          <a:solidFill>
            <a:schemeClr val="accent6"/>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Knowledge</a:t>
            </a:r>
            <a:endParaRPr lang="en-Z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from health </a:t>
            </a: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education</a:t>
            </a:r>
            <a:endParaRPr lang="en-Z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Arrow: Right 26">
            <a:extLst>
              <a:ext uri="{FF2B5EF4-FFF2-40B4-BE49-F238E27FC236}">
                <a16:creationId xmlns:a16="http://schemas.microsoft.com/office/drawing/2014/main" id="{B3CCB648-EA88-45BA-A056-228FD552F2A8}"/>
              </a:ext>
            </a:extLst>
          </p:cNvPr>
          <p:cNvSpPr/>
          <p:nvPr/>
        </p:nvSpPr>
        <p:spPr>
          <a:xfrm>
            <a:off x="3580239" y="3814534"/>
            <a:ext cx="333375" cy="7302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28" name="Rectangle 27">
            <a:extLst>
              <a:ext uri="{FF2B5EF4-FFF2-40B4-BE49-F238E27FC236}">
                <a16:creationId xmlns:a16="http://schemas.microsoft.com/office/drawing/2014/main" id="{C3A963A3-06BF-4EC7-8322-6D8F23BDD2D1}"/>
              </a:ext>
            </a:extLst>
          </p:cNvPr>
          <p:cNvSpPr/>
          <p:nvPr/>
        </p:nvSpPr>
        <p:spPr>
          <a:xfrm>
            <a:off x="4052922" y="3395662"/>
            <a:ext cx="1861838" cy="134802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29" name="Text Box 2">
            <a:extLst>
              <a:ext uri="{FF2B5EF4-FFF2-40B4-BE49-F238E27FC236}">
                <a16:creationId xmlns:a16="http://schemas.microsoft.com/office/drawing/2014/main" id="{10A99A14-CC8C-4E4E-B902-F6BDFBD6F1D5}"/>
              </a:ext>
            </a:extLst>
          </p:cNvPr>
          <p:cNvSpPr txBox="1">
            <a:spLocks noChangeArrowheads="1"/>
          </p:cNvSpPr>
          <p:nvPr/>
        </p:nvSpPr>
        <p:spPr bwMode="auto">
          <a:xfrm>
            <a:off x="4171098" y="3577281"/>
            <a:ext cx="1541004" cy="1021247"/>
          </a:xfrm>
          <a:prstGeom prst="rect">
            <a:avLst/>
          </a:prstGeom>
          <a:solidFill>
            <a:schemeClr val="accent6"/>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Attitude</a:t>
            </a:r>
            <a:endParaRPr lang="en-Z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E.g., </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increased health awareness</a:t>
            </a:r>
            <a:endParaRPr lang="en-Z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Arrow: Down 29">
            <a:extLst>
              <a:ext uri="{FF2B5EF4-FFF2-40B4-BE49-F238E27FC236}">
                <a16:creationId xmlns:a16="http://schemas.microsoft.com/office/drawing/2014/main" id="{765342A9-AEB6-4937-9A4C-C3B75DF14C91}"/>
              </a:ext>
            </a:extLst>
          </p:cNvPr>
          <p:cNvSpPr/>
          <p:nvPr/>
        </p:nvSpPr>
        <p:spPr>
          <a:xfrm>
            <a:off x="6210435" y="3300699"/>
            <a:ext cx="126847" cy="38994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31" name="Rectangle 30">
            <a:extLst>
              <a:ext uri="{FF2B5EF4-FFF2-40B4-BE49-F238E27FC236}">
                <a16:creationId xmlns:a16="http://schemas.microsoft.com/office/drawing/2014/main" id="{CAD58404-3A86-4D75-B14C-70D3FB03D68A}"/>
              </a:ext>
            </a:extLst>
          </p:cNvPr>
          <p:cNvSpPr/>
          <p:nvPr/>
        </p:nvSpPr>
        <p:spPr>
          <a:xfrm>
            <a:off x="6739895" y="3395662"/>
            <a:ext cx="1895475" cy="141370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32" name="Text Box 2">
            <a:extLst>
              <a:ext uri="{FF2B5EF4-FFF2-40B4-BE49-F238E27FC236}">
                <a16:creationId xmlns:a16="http://schemas.microsoft.com/office/drawing/2014/main" id="{FA8361BD-CA75-4AD6-9353-D6117AA146B1}"/>
              </a:ext>
            </a:extLst>
          </p:cNvPr>
          <p:cNvSpPr txBox="1">
            <a:spLocks noChangeArrowheads="1"/>
          </p:cNvSpPr>
          <p:nvPr/>
        </p:nvSpPr>
        <p:spPr bwMode="auto">
          <a:xfrm>
            <a:off x="6852935" y="3510168"/>
            <a:ext cx="1669393" cy="1249017"/>
          </a:xfrm>
          <a:prstGeom prst="rect">
            <a:avLst/>
          </a:prstGeom>
          <a:solidFill>
            <a:schemeClr val="accent6"/>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Behavior</a:t>
            </a:r>
            <a:endParaRPr lang="en-Z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E.g., adoption of healthy lifestyle.</a:t>
            </a:r>
            <a:endParaRPr lang="en-Z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Arrow: Right 32">
            <a:extLst>
              <a:ext uri="{FF2B5EF4-FFF2-40B4-BE49-F238E27FC236}">
                <a16:creationId xmlns:a16="http://schemas.microsoft.com/office/drawing/2014/main" id="{BB1953F1-F646-4AA3-BC1E-4F9ACEE9D65C}"/>
              </a:ext>
            </a:extLst>
          </p:cNvPr>
          <p:cNvSpPr/>
          <p:nvPr/>
        </p:nvSpPr>
        <p:spPr>
          <a:xfrm>
            <a:off x="6114714" y="3828188"/>
            <a:ext cx="361999" cy="5937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Tree>
    <p:extLst>
      <p:ext uri="{BB962C8B-B14F-4D97-AF65-F5344CB8AC3E}">
        <p14:creationId xmlns:p14="http://schemas.microsoft.com/office/powerpoint/2010/main" val="1360821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950B-A306-4CC9-96E5-4DD6E33ABFFD}"/>
              </a:ext>
            </a:extLst>
          </p:cNvPr>
          <p:cNvSpPr>
            <a:spLocks noGrp="1"/>
          </p:cNvSpPr>
          <p:nvPr>
            <p:ph type="title"/>
          </p:nvPr>
        </p:nvSpPr>
        <p:spPr>
          <a:xfrm>
            <a:off x="805683" y="154009"/>
            <a:ext cx="10515600" cy="1325563"/>
          </a:xfrm>
          <a:solidFill>
            <a:schemeClr val="accent6">
              <a:lumMod val="50000"/>
            </a:schemeClr>
          </a:solidFill>
        </p:spPr>
        <p:txBody>
          <a:bodyPr/>
          <a:lstStyle/>
          <a:p>
            <a:r>
              <a:rPr lang="en-US" dirty="0"/>
              <a:t>                        </a:t>
            </a:r>
            <a:r>
              <a:rPr lang="en-US" dirty="0">
                <a:solidFill>
                  <a:schemeClr val="bg1"/>
                </a:solidFill>
              </a:rPr>
              <a:t>CASCADING EFFECT.</a:t>
            </a:r>
            <a:endParaRPr lang="en-ZA" dirty="0">
              <a:solidFill>
                <a:schemeClr val="bg1"/>
              </a:solidFill>
            </a:endParaRPr>
          </a:p>
        </p:txBody>
      </p:sp>
      <p:graphicFrame>
        <p:nvGraphicFramePr>
          <p:cNvPr id="4" name="Content Placeholder 3">
            <a:extLst>
              <a:ext uri="{FF2B5EF4-FFF2-40B4-BE49-F238E27FC236}">
                <a16:creationId xmlns:a16="http://schemas.microsoft.com/office/drawing/2014/main" id="{5C5F4856-3AAA-468C-A484-24B1DC2697A5}"/>
              </a:ext>
            </a:extLst>
          </p:cNvPr>
          <p:cNvGraphicFramePr>
            <a:graphicFrameLocks noGrp="1"/>
          </p:cNvGraphicFramePr>
          <p:nvPr>
            <p:ph idx="1"/>
            <p:extLst>
              <p:ext uri="{D42A27DB-BD31-4B8C-83A1-F6EECF244321}">
                <p14:modId xmlns:p14="http://schemas.microsoft.com/office/powerpoint/2010/main" val="3991164630"/>
              </p:ext>
            </p:extLst>
          </p:nvPr>
        </p:nvGraphicFramePr>
        <p:xfrm>
          <a:off x="2429138" y="1570022"/>
          <a:ext cx="6610879" cy="2736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32" name="Picture 8" descr="Houses collection in line art style, black and white | Black and white art  drawing, Black and white illustration, Art">
            <a:extLst>
              <a:ext uri="{FF2B5EF4-FFF2-40B4-BE49-F238E27FC236}">
                <a16:creationId xmlns:a16="http://schemas.microsoft.com/office/drawing/2014/main" id="{80E458AE-0464-4118-B328-A2ADFD98DC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6790" y="4818434"/>
            <a:ext cx="1622441" cy="16224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ow to Draw a House With Shapes? | Step by Step House With Shapes Drawing  for Kids">
            <a:extLst>
              <a:ext uri="{FF2B5EF4-FFF2-40B4-BE49-F238E27FC236}">
                <a16:creationId xmlns:a16="http://schemas.microsoft.com/office/drawing/2014/main" id="{E8A74074-59B7-443B-817E-4164ABCDA3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0017" y="4518282"/>
            <a:ext cx="1972774" cy="16439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utline sketch an town city Royalty Free Vector Image">
            <a:extLst>
              <a:ext uri="{FF2B5EF4-FFF2-40B4-BE49-F238E27FC236}">
                <a16:creationId xmlns:a16="http://schemas.microsoft.com/office/drawing/2014/main" id="{6BCB47EF-EF03-4640-BD7C-7AE6E03E56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8923" y="4685903"/>
            <a:ext cx="2816378" cy="18837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D1F73240-EB33-474D-8B74-E2322B113836}"/>
              </a:ext>
            </a:extLst>
          </p:cNvPr>
          <p:cNvCxnSpPr>
            <a:cxnSpLocks/>
          </p:cNvCxnSpPr>
          <p:nvPr/>
        </p:nvCxnSpPr>
        <p:spPr>
          <a:xfrm>
            <a:off x="8865704" y="4306957"/>
            <a:ext cx="897158" cy="5114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FDE91778-CC3F-4137-9666-472B3923503F}"/>
              </a:ext>
            </a:extLst>
          </p:cNvPr>
          <p:cNvCxnSpPr>
            <a:cxnSpLocks/>
          </p:cNvCxnSpPr>
          <p:nvPr/>
        </p:nvCxnSpPr>
        <p:spPr>
          <a:xfrm>
            <a:off x="6626087" y="4412974"/>
            <a:ext cx="778642" cy="3611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DBA83119-5F13-46AC-979D-1DC6D4A37193}"/>
              </a:ext>
            </a:extLst>
          </p:cNvPr>
          <p:cNvCxnSpPr>
            <a:cxnSpLocks/>
          </p:cNvCxnSpPr>
          <p:nvPr/>
        </p:nvCxnSpPr>
        <p:spPr>
          <a:xfrm flipH="1">
            <a:off x="4304322" y="4306957"/>
            <a:ext cx="214669" cy="511477"/>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14FD20A8-5C0E-4115-9BFB-E29BED7A7A13}"/>
              </a:ext>
            </a:extLst>
          </p:cNvPr>
          <p:cNvCxnSpPr>
            <a:cxnSpLocks/>
          </p:cNvCxnSpPr>
          <p:nvPr/>
        </p:nvCxnSpPr>
        <p:spPr>
          <a:xfrm flipH="1">
            <a:off x="1758743" y="4306957"/>
            <a:ext cx="670395" cy="511477"/>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pic>
        <p:nvPicPr>
          <p:cNvPr id="17" name="Picture 2" descr="Free Easy Globe Cliparts, Download Free Easy Globe Cliparts png images,  Free ClipArts on Clipart Library">
            <a:extLst>
              <a:ext uri="{FF2B5EF4-FFF2-40B4-BE49-F238E27FC236}">
                <a16:creationId xmlns:a16="http://schemas.microsoft.com/office/drawing/2014/main" id="{65F18738-A802-444C-9BC4-061092B466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413" y="4908884"/>
            <a:ext cx="1784726" cy="166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418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6E40-2648-4E99-93DB-59E62BAEEBA8}"/>
              </a:ext>
            </a:extLst>
          </p:cNvPr>
          <p:cNvSpPr>
            <a:spLocks noGrp="1"/>
          </p:cNvSpPr>
          <p:nvPr>
            <p:ph type="title"/>
          </p:nvPr>
        </p:nvSpPr>
        <p:spPr>
          <a:xfrm>
            <a:off x="838200" y="365125"/>
            <a:ext cx="10515600" cy="4789971"/>
          </a:xfrm>
          <a:solidFill>
            <a:schemeClr val="accent6">
              <a:lumMod val="75000"/>
            </a:schemeClr>
          </a:solidFill>
        </p:spPr>
        <p:txBody>
          <a:bodyPr/>
          <a:lstStyle/>
          <a:p>
            <a:r>
              <a:rPr lang="en-US" dirty="0"/>
              <a:t>                   </a:t>
            </a:r>
            <a:r>
              <a:rPr lang="en-US" sz="9600" dirty="0">
                <a:solidFill>
                  <a:schemeClr val="bg1"/>
                </a:solidFill>
              </a:rPr>
              <a:t>Thank You!</a:t>
            </a:r>
            <a:endParaRPr lang="en-ZA" sz="9600" dirty="0">
              <a:solidFill>
                <a:schemeClr val="bg1"/>
              </a:solidFill>
            </a:endParaRPr>
          </a:p>
        </p:txBody>
      </p:sp>
    </p:spTree>
    <p:extLst>
      <p:ext uri="{BB962C8B-B14F-4D97-AF65-F5344CB8AC3E}">
        <p14:creationId xmlns:p14="http://schemas.microsoft.com/office/powerpoint/2010/main" val="779257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DC0185-EBC0-4A98-A6ED-ECF28B4478E3}"/>
              </a:ext>
            </a:extLst>
          </p:cNvPr>
          <p:cNvSpPr>
            <a:spLocks noGrp="1"/>
          </p:cNvSpPr>
          <p:nvPr>
            <p:ph type="title"/>
          </p:nvPr>
        </p:nvSpPr>
        <p:spPr>
          <a:xfrm>
            <a:off x="1020416" y="365125"/>
            <a:ext cx="10333384" cy="1013101"/>
          </a:xfrm>
          <a:solidFill>
            <a:schemeClr val="accent6">
              <a:lumMod val="50000"/>
            </a:schemeClr>
          </a:solidFill>
        </p:spPr>
        <p:txBody>
          <a:bodyPr>
            <a:normAutofit/>
          </a:bodyPr>
          <a:lstStyle/>
          <a:p>
            <a:r>
              <a:rPr lang="en-US" sz="2800" dirty="0"/>
              <a:t>            </a:t>
            </a:r>
            <a:r>
              <a:rPr lang="en-US" sz="2800" b="1" dirty="0">
                <a:solidFill>
                  <a:schemeClr val="bg1"/>
                </a:solidFill>
              </a:rPr>
              <a:t>HPSA Basic Health Education(BHE) Course</a:t>
            </a:r>
            <a:endParaRPr lang="en-ZA" sz="2800" b="1" dirty="0">
              <a:solidFill>
                <a:schemeClr val="bg1"/>
              </a:solidFill>
            </a:endParaRPr>
          </a:p>
        </p:txBody>
      </p:sp>
      <p:sp>
        <p:nvSpPr>
          <p:cNvPr id="3" name="Content Placeholder 2">
            <a:extLst>
              <a:ext uri="{FF2B5EF4-FFF2-40B4-BE49-F238E27FC236}">
                <a16:creationId xmlns:a16="http://schemas.microsoft.com/office/drawing/2014/main" id="{0F76381B-5E66-4A46-9AE8-E18AF9CC6403}"/>
              </a:ext>
            </a:extLst>
          </p:cNvPr>
          <p:cNvSpPr>
            <a:spLocks noGrp="1"/>
          </p:cNvSpPr>
          <p:nvPr>
            <p:ph idx="1"/>
          </p:nvPr>
        </p:nvSpPr>
        <p:spPr>
          <a:xfrm>
            <a:off x="1020416" y="1825625"/>
            <a:ext cx="10333383" cy="4351338"/>
          </a:xfrm>
          <a:solidFill>
            <a:schemeClr val="accent6">
              <a:lumMod val="50000"/>
            </a:schemeClr>
          </a:solidFill>
        </p:spPr>
        <p:txBody>
          <a:bodyPr>
            <a:normAutofit lnSpcReduction="10000"/>
          </a:bodyPr>
          <a:lstStyle/>
          <a:p>
            <a:pPr algn="l"/>
            <a:endParaRPr lang="en-ZA" sz="1800" b="0" i="0" u="none" strike="noStrike" baseline="0" dirty="0">
              <a:solidFill>
                <a:srgbClr val="000000"/>
              </a:solidFill>
              <a:latin typeface="Century Gothic" panose="020B0502020202020204" pitchFamily="34" charset="0"/>
            </a:endParaRPr>
          </a:p>
          <a:p>
            <a:pPr marL="0" indent="0">
              <a:buNone/>
            </a:pPr>
            <a:r>
              <a:rPr lang="en-ZA" sz="1800" dirty="0">
                <a:solidFill>
                  <a:schemeClr val="bg1"/>
                </a:solidFill>
                <a:latin typeface="Century Gothic" panose="020B0502020202020204" pitchFamily="34" charset="0"/>
              </a:rPr>
              <a:t>                                 </a:t>
            </a:r>
            <a:endParaRPr lang="en-ZA" sz="1800" b="1" i="0" u="none" strike="noStrike" baseline="0" dirty="0">
              <a:solidFill>
                <a:schemeClr val="bg1"/>
              </a:solidFill>
              <a:latin typeface="Century Gothic" panose="020B0502020202020204" pitchFamily="34" charset="0"/>
            </a:endParaRPr>
          </a:p>
          <a:p>
            <a:pPr marL="0" indent="0" algn="just">
              <a:lnSpc>
                <a:spcPct val="150000"/>
              </a:lnSpc>
              <a:buNone/>
            </a:pPr>
            <a:r>
              <a:rPr lang="en-US" sz="1400" b="0" i="0" u="none" strike="noStrike" baseline="0" dirty="0">
                <a:solidFill>
                  <a:schemeClr val="bg1"/>
                </a:solidFill>
                <a:latin typeface="Century Gothic" panose="020B0502020202020204" pitchFamily="34" charset="0"/>
              </a:rPr>
              <a:t>The HPSA </a:t>
            </a:r>
            <a:r>
              <a:rPr lang="en-US" sz="1400" b="1" i="0" u="none" strike="noStrike" baseline="0" dirty="0">
                <a:solidFill>
                  <a:schemeClr val="bg1"/>
                </a:solidFill>
                <a:latin typeface="Century Gothic" panose="020B0502020202020204" pitchFamily="34" charset="0"/>
              </a:rPr>
              <a:t>Basic Health Education </a:t>
            </a:r>
            <a:r>
              <a:rPr lang="en-US" sz="1400" b="0" i="0" u="none" strike="noStrike" baseline="0" dirty="0">
                <a:solidFill>
                  <a:schemeClr val="bg1"/>
                </a:solidFill>
                <a:latin typeface="Century Gothic" panose="020B0502020202020204" pitchFamily="34" charset="0"/>
              </a:rPr>
              <a:t>(BHE) course consists </a:t>
            </a:r>
            <a:r>
              <a:rPr lang="en-US" sz="1400" b="0" i="0" u="none" strike="noStrike" baseline="0" dirty="0">
                <a:solidFill>
                  <a:srgbClr val="FFFF00"/>
                </a:solidFill>
                <a:latin typeface="Century Gothic" panose="020B0502020202020204" pitchFamily="34" charset="0"/>
              </a:rPr>
              <a:t>of </a:t>
            </a:r>
            <a:r>
              <a:rPr lang="en-US" sz="1400" b="1" i="0" u="none" strike="noStrike" baseline="0" dirty="0">
                <a:solidFill>
                  <a:srgbClr val="FFFF00"/>
                </a:solidFill>
                <a:latin typeface="Century Gothic" panose="020B0502020202020204" pitchFamily="34" charset="0"/>
              </a:rPr>
              <a:t>12 compulsory </a:t>
            </a:r>
            <a:r>
              <a:rPr lang="en-US" sz="1400" b="0" i="0" u="none" strike="noStrike" baseline="0" dirty="0">
                <a:solidFill>
                  <a:srgbClr val="FFFF00"/>
                </a:solidFill>
                <a:latin typeface="Century Gothic" panose="020B0502020202020204" pitchFamily="34" charset="0"/>
              </a:rPr>
              <a:t>workshops and </a:t>
            </a:r>
            <a:r>
              <a:rPr lang="en-US" sz="1400" b="1" i="0" u="none" strike="noStrike" baseline="0" dirty="0">
                <a:solidFill>
                  <a:srgbClr val="FFFF00"/>
                </a:solidFill>
                <a:latin typeface="Century Gothic" panose="020B0502020202020204" pitchFamily="34" charset="0"/>
              </a:rPr>
              <a:t>10 optional </a:t>
            </a:r>
            <a:r>
              <a:rPr lang="en-US" sz="1400" b="0" i="0" u="none" strike="noStrike" baseline="0" dirty="0">
                <a:solidFill>
                  <a:srgbClr val="FFFF00"/>
                </a:solidFill>
                <a:latin typeface="Century Gothic" panose="020B0502020202020204" pitchFamily="34" charset="0"/>
              </a:rPr>
              <a:t>workshops</a:t>
            </a:r>
            <a:r>
              <a:rPr lang="en-US" sz="1400" b="0" i="0" u="none" strike="noStrike" baseline="0" dirty="0">
                <a:solidFill>
                  <a:schemeClr val="bg1"/>
                </a:solidFill>
                <a:latin typeface="Century Gothic" panose="020B0502020202020204" pitchFamily="34" charset="0"/>
              </a:rPr>
              <a:t>. The compulsory workshops educate people in all the essentials of good health principles and healthy lifestyle practices, as well as teaching how to prevent and manage the </a:t>
            </a:r>
            <a:r>
              <a:rPr lang="en-US" sz="1400" b="0" i="0" u="none" strike="noStrike" baseline="0" dirty="0">
                <a:solidFill>
                  <a:srgbClr val="FFFF00"/>
                </a:solidFill>
                <a:latin typeface="Century Gothic" panose="020B0502020202020204" pitchFamily="34" charset="0"/>
              </a:rPr>
              <a:t>major infectious and non-communicable diseases</a:t>
            </a:r>
            <a:r>
              <a:rPr lang="en-US" sz="1400" b="0" i="0" u="none" strike="noStrike" baseline="0" dirty="0">
                <a:solidFill>
                  <a:schemeClr val="bg1"/>
                </a:solidFill>
                <a:latin typeface="Century Gothic" panose="020B0502020202020204" pitchFamily="34" charset="0"/>
              </a:rPr>
              <a:t>. The optional workshops address health issues that apply to particular sectors of the population (gender, adolescents, parents, elders etc.). </a:t>
            </a:r>
          </a:p>
          <a:p>
            <a:pPr marL="0" indent="0" algn="just">
              <a:lnSpc>
                <a:spcPct val="150000"/>
              </a:lnSpc>
              <a:buNone/>
            </a:pPr>
            <a:r>
              <a:rPr lang="en-US" sz="1400" b="0" i="0" u="none" strike="noStrike" baseline="0" dirty="0">
                <a:solidFill>
                  <a:schemeClr val="bg1"/>
                </a:solidFill>
                <a:latin typeface="Century Gothic" panose="020B0502020202020204" pitchFamily="34" charset="0"/>
              </a:rPr>
              <a:t>We teach, on a simple level, the various systems and organs of the body and how to keep them healthy in each topic. So, each workshop introduces the relevant system/organ, how to keep it/them healthy, followed by an explanation of the most common illnesses relating to the system, </a:t>
            </a:r>
            <a:r>
              <a:rPr lang="en-US" sz="1400" b="0" i="0" u="none" strike="noStrike" baseline="0" dirty="0">
                <a:solidFill>
                  <a:srgbClr val="FFFF00"/>
                </a:solidFill>
                <a:latin typeface="Century Gothic" panose="020B0502020202020204" pitchFamily="34" charset="0"/>
              </a:rPr>
              <a:t>and healthy ways of coping with such illnesses and managing disease, as a whole. </a:t>
            </a:r>
            <a:r>
              <a:rPr lang="en-US" sz="1400" b="0" i="0" u="none" strike="noStrike" baseline="0" dirty="0">
                <a:solidFill>
                  <a:schemeClr val="bg1"/>
                </a:solidFill>
                <a:latin typeface="Century Gothic" panose="020B0502020202020204" pitchFamily="34" charset="0"/>
              </a:rPr>
              <a:t>Each workshop builds on knowledge learnt in the previous workshop, which facilitates more in-depth learning. So, the compulsory topics are taught in sequence, but the optional topics can be taught in any order, once the compulsory workshops are completed. </a:t>
            </a:r>
            <a:endParaRPr lang="en-ZA" sz="1400" dirty="0">
              <a:solidFill>
                <a:schemeClr val="bg1"/>
              </a:solidFill>
            </a:endParaRPr>
          </a:p>
        </p:txBody>
      </p:sp>
    </p:spTree>
    <p:extLst>
      <p:ext uri="{BB962C8B-B14F-4D97-AF65-F5344CB8AC3E}">
        <p14:creationId xmlns:p14="http://schemas.microsoft.com/office/powerpoint/2010/main" val="1436321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D2815-7AD7-47F3-9E8A-52B06A878868}"/>
              </a:ext>
            </a:extLst>
          </p:cNvPr>
          <p:cNvSpPr>
            <a:spLocks noGrp="1"/>
          </p:cNvSpPr>
          <p:nvPr>
            <p:ph type="title"/>
          </p:nvPr>
        </p:nvSpPr>
        <p:spPr>
          <a:xfrm>
            <a:off x="697116" y="0"/>
            <a:ext cx="10646868" cy="545691"/>
          </a:xfrm>
          <a:solidFill>
            <a:schemeClr val="accent6">
              <a:lumMod val="75000"/>
            </a:schemeClr>
          </a:solidFill>
        </p:spPr>
        <p:txBody>
          <a:bodyPr>
            <a:normAutofit fontScale="90000"/>
          </a:bodyPr>
          <a:lstStyle/>
          <a:p>
            <a:r>
              <a:rPr lang="en-US" b="1" dirty="0"/>
              <a:t>                         </a:t>
            </a:r>
            <a:r>
              <a:rPr lang="en-US" b="1" dirty="0">
                <a:solidFill>
                  <a:schemeClr val="bg1"/>
                </a:solidFill>
              </a:rPr>
              <a:t>The HP @ Programs</a:t>
            </a:r>
            <a:endParaRPr lang="en-ZA" b="1" dirty="0">
              <a:solidFill>
                <a:schemeClr val="bg1"/>
              </a:solidFill>
            </a:endParaRPr>
          </a:p>
        </p:txBody>
      </p:sp>
      <p:sp>
        <p:nvSpPr>
          <p:cNvPr id="3" name="Text Placeholder 2">
            <a:extLst>
              <a:ext uri="{FF2B5EF4-FFF2-40B4-BE49-F238E27FC236}">
                <a16:creationId xmlns:a16="http://schemas.microsoft.com/office/drawing/2014/main" id="{7AD05A5F-394A-4CF8-ADAC-AF3876C279DB}"/>
              </a:ext>
            </a:extLst>
          </p:cNvPr>
          <p:cNvSpPr>
            <a:spLocks noGrp="1"/>
          </p:cNvSpPr>
          <p:nvPr>
            <p:ph type="body" idx="1"/>
          </p:nvPr>
        </p:nvSpPr>
        <p:spPr>
          <a:xfrm>
            <a:off x="711982" y="574876"/>
            <a:ext cx="4981738" cy="1966023"/>
          </a:xfrm>
          <a:solidFill>
            <a:schemeClr val="accent6">
              <a:lumMod val="50000"/>
            </a:schemeClr>
          </a:solidFill>
        </p:spPr>
        <p:txBody>
          <a:bodyPr>
            <a:noAutofit/>
          </a:bodyPr>
          <a:lstStyle/>
          <a:p>
            <a:r>
              <a:rPr lang="en-US" sz="1600" u="sng" dirty="0">
                <a:solidFill>
                  <a:schemeClr val="bg1"/>
                </a:solidFill>
              </a:rPr>
              <a:t>HP@SCHOOL</a:t>
            </a:r>
            <a:r>
              <a:rPr lang="en-US" sz="1600" b="0" dirty="0">
                <a:solidFill>
                  <a:schemeClr val="bg1"/>
                </a:solidFill>
              </a:rPr>
              <a:t>:                                                                     </a:t>
            </a:r>
          </a:p>
          <a:p>
            <a:r>
              <a:rPr lang="en-US" sz="1600" b="0" dirty="0">
                <a:solidFill>
                  <a:schemeClr val="bg1"/>
                </a:solidFill>
              </a:rPr>
              <a:t>This program seeks to help both pupil and teachers understand </a:t>
            </a:r>
            <a:r>
              <a:rPr lang="en-US" sz="1600" b="0" dirty="0">
                <a:solidFill>
                  <a:srgbClr val="FFFF00"/>
                </a:solidFill>
              </a:rPr>
              <a:t>the endemic health issues that are plaguing their school and community</a:t>
            </a:r>
            <a:r>
              <a:rPr lang="en-US" sz="1600" b="0" dirty="0">
                <a:solidFill>
                  <a:schemeClr val="bg1"/>
                </a:solidFill>
              </a:rPr>
              <a:t>, especially the former, and how they may be prevented. Topics taught range from puberty/body changes to first aid.</a:t>
            </a:r>
            <a:endParaRPr lang="en-ZA" sz="1600" b="0" dirty="0"/>
          </a:p>
        </p:txBody>
      </p:sp>
      <p:pic>
        <p:nvPicPr>
          <p:cNvPr id="8" name="Content Placeholder 7">
            <a:extLst>
              <a:ext uri="{FF2B5EF4-FFF2-40B4-BE49-F238E27FC236}">
                <a16:creationId xmlns:a16="http://schemas.microsoft.com/office/drawing/2014/main" id="{71FB9060-27C7-41A3-881E-332087FC97B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1982" y="2782919"/>
            <a:ext cx="2570381" cy="1677995"/>
          </a:xfrm>
        </p:spPr>
      </p:pic>
      <p:sp>
        <p:nvSpPr>
          <p:cNvPr id="5" name="Text Placeholder 4">
            <a:extLst>
              <a:ext uri="{FF2B5EF4-FFF2-40B4-BE49-F238E27FC236}">
                <a16:creationId xmlns:a16="http://schemas.microsoft.com/office/drawing/2014/main" id="{79A553A5-695C-483B-BF0E-DC04DC120421}"/>
              </a:ext>
            </a:extLst>
          </p:cNvPr>
          <p:cNvSpPr>
            <a:spLocks noGrp="1"/>
          </p:cNvSpPr>
          <p:nvPr>
            <p:ph type="body" sz="quarter" idx="3"/>
          </p:nvPr>
        </p:nvSpPr>
        <p:spPr>
          <a:xfrm>
            <a:off x="6160934" y="569848"/>
            <a:ext cx="5183050" cy="1966023"/>
          </a:xfrm>
          <a:solidFill>
            <a:schemeClr val="accent6">
              <a:lumMod val="50000"/>
            </a:schemeClr>
          </a:solidFill>
        </p:spPr>
        <p:txBody>
          <a:bodyPr>
            <a:noAutofit/>
          </a:bodyPr>
          <a:lstStyle/>
          <a:p>
            <a:r>
              <a:rPr lang="en-US" sz="1600" u="sng" dirty="0">
                <a:solidFill>
                  <a:schemeClr val="bg1"/>
                </a:solidFill>
              </a:rPr>
              <a:t>HP@CRECHE:</a:t>
            </a:r>
          </a:p>
          <a:p>
            <a:r>
              <a:rPr lang="en-US" sz="1600" b="0" dirty="0">
                <a:solidFill>
                  <a:schemeClr val="bg1"/>
                </a:solidFill>
              </a:rPr>
              <a:t>Here, the care givers are taught </a:t>
            </a:r>
            <a:r>
              <a:rPr lang="en-US" sz="1600" b="0" dirty="0">
                <a:solidFill>
                  <a:srgbClr val="FFFF00"/>
                </a:solidFill>
              </a:rPr>
              <a:t>basic health and hygiene measures</a:t>
            </a:r>
            <a:r>
              <a:rPr lang="en-US" sz="1600" b="0" dirty="0">
                <a:solidFill>
                  <a:schemeClr val="bg1"/>
                </a:solidFill>
              </a:rPr>
              <a:t> to enable them cater for the kids in their care.</a:t>
            </a:r>
            <a:endParaRPr lang="en-ZA" sz="1600" b="0" dirty="0">
              <a:solidFill>
                <a:schemeClr val="bg1"/>
              </a:solidFill>
            </a:endParaRPr>
          </a:p>
        </p:txBody>
      </p:sp>
      <p:pic>
        <p:nvPicPr>
          <p:cNvPr id="16" name="Content Placeholder 15">
            <a:extLst>
              <a:ext uri="{FF2B5EF4-FFF2-40B4-BE49-F238E27FC236}">
                <a16:creationId xmlns:a16="http://schemas.microsoft.com/office/drawing/2014/main" id="{04D69F3E-D232-41B7-9D34-AE6AB92B5FDF}"/>
              </a:ext>
            </a:extLst>
          </p:cNvPr>
          <p:cNvPicPr>
            <a:picLocks noGrp="1" noChangeAspect="1"/>
          </p:cNvPicPr>
          <p:nvPr>
            <p:ph sz="quarter" idx="4"/>
          </p:nvPr>
        </p:nvPicPr>
        <p:blipFill>
          <a:blip r:embed="rId3"/>
          <a:stretch>
            <a:fillRect/>
          </a:stretch>
        </p:blipFill>
        <p:spPr>
          <a:xfrm>
            <a:off x="6160934" y="2680632"/>
            <a:ext cx="2402282" cy="1801711"/>
          </a:xfrm>
        </p:spPr>
      </p:pic>
      <p:pic>
        <p:nvPicPr>
          <p:cNvPr id="12" name="Picture 11">
            <a:extLst>
              <a:ext uri="{FF2B5EF4-FFF2-40B4-BE49-F238E27FC236}">
                <a16:creationId xmlns:a16="http://schemas.microsoft.com/office/drawing/2014/main" id="{B35A8BF0-40FF-45C7-A8B5-135D8829A823}"/>
              </a:ext>
            </a:extLst>
          </p:cNvPr>
          <p:cNvPicPr>
            <a:picLocks noChangeAspect="1"/>
          </p:cNvPicPr>
          <p:nvPr/>
        </p:nvPicPr>
        <p:blipFill>
          <a:blip r:embed="rId4"/>
          <a:stretch>
            <a:fillRect/>
          </a:stretch>
        </p:blipFill>
        <p:spPr>
          <a:xfrm>
            <a:off x="3481765" y="2804350"/>
            <a:ext cx="2265900" cy="1677994"/>
          </a:xfrm>
          <a:prstGeom prst="rect">
            <a:avLst/>
          </a:prstGeom>
        </p:spPr>
      </p:pic>
      <p:pic>
        <p:nvPicPr>
          <p:cNvPr id="18" name="Picture 17">
            <a:extLst>
              <a:ext uri="{FF2B5EF4-FFF2-40B4-BE49-F238E27FC236}">
                <a16:creationId xmlns:a16="http://schemas.microsoft.com/office/drawing/2014/main" id="{3F254E59-0F59-40AD-AE0F-F873C663A19D}"/>
              </a:ext>
            </a:extLst>
          </p:cNvPr>
          <p:cNvPicPr>
            <a:picLocks noChangeAspect="1"/>
          </p:cNvPicPr>
          <p:nvPr/>
        </p:nvPicPr>
        <p:blipFill>
          <a:blip r:embed="rId5"/>
          <a:stretch>
            <a:fillRect/>
          </a:stretch>
        </p:blipFill>
        <p:spPr>
          <a:xfrm>
            <a:off x="8876768" y="2804351"/>
            <a:ext cx="2402282" cy="1656564"/>
          </a:xfrm>
          <a:prstGeom prst="rect">
            <a:avLst/>
          </a:prstGeom>
        </p:spPr>
      </p:pic>
      <p:pic>
        <p:nvPicPr>
          <p:cNvPr id="20" name="Picture 19">
            <a:extLst>
              <a:ext uri="{FF2B5EF4-FFF2-40B4-BE49-F238E27FC236}">
                <a16:creationId xmlns:a16="http://schemas.microsoft.com/office/drawing/2014/main" id="{2C82C2FA-3D9F-4272-941A-6D63807152AF}"/>
              </a:ext>
            </a:extLst>
          </p:cNvPr>
          <p:cNvPicPr>
            <a:picLocks noChangeAspect="1"/>
          </p:cNvPicPr>
          <p:nvPr/>
        </p:nvPicPr>
        <p:blipFill>
          <a:blip r:embed="rId6"/>
          <a:stretch>
            <a:fillRect/>
          </a:stretch>
        </p:blipFill>
        <p:spPr>
          <a:xfrm>
            <a:off x="6160935" y="4506500"/>
            <a:ext cx="2389656" cy="1728233"/>
          </a:xfrm>
          <a:prstGeom prst="rect">
            <a:avLst/>
          </a:prstGeom>
        </p:spPr>
      </p:pic>
      <p:pic>
        <p:nvPicPr>
          <p:cNvPr id="22" name="Picture 21">
            <a:extLst>
              <a:ext uri="{FF2B5EF4-FFF2-40B4-BE49-F238E27FC236}">
                <a16:creationId xmlns:a16="http://schemas.microsoft.com/office/drawing/2014/main" id="{512E62B4-095D-4E38-8021-8733F44AF8C3}"/>
              </a:ext>
            </a:extLst>
          </p:cNvPr>
          <p:cNvPicPr>
            <a:picLocks noChangeAspect="1"/>
          </p:cNvPicPr>
          <p:nvPr/>
        </p:nvPicPr>
        <p:blipFill>
          <a:blip r:embed="rId7"/>
          <a:stretch>
            <a:fillRect/>
          </a:stretch>
        </p:blipFill>
        <p:spPr>
          <a:xfrm>
            <a:off x="8876768" y="4682720"/>
            <a:ext cx="2402282" cy="1552014"/>
          </a:xfrm>
          <a:prstGeom prst="rect">
            <a:avLst/>
          </a:prstGeom>
        </p:spPr>
      </p:pic>
      <p:pic>
        <p:nvPicPr>
          <p:cNvPr id="6" name="Picture 5">
            <a:extLst>
              <a:ext uri="{FF2B5EF4-FFF2-40B4-BE49-F238E27FC236}">
                <a16:creationId xmlns:a16="http://schemas.microsoft.com/office/drawing/2014/main" id="{EC508BC8-96A9-4015-B3C0-965189CD0743}"/>
              </a:ext>
            </a:extLst>
          </p:cNvPr>
          <p:cNvPicPr>
            <a:picLocks noChangeAspect="1"/>
          </p:cNvPicPr>
          <p:nvPr/>
        </p:nvPicPr>
        <p:blipFill>
          <a:blip r:embed="rId8"/>
          <a:stretch>
            <a:fillRect/>
          </a:stretch>
        </p:blipFill>
        <p:spPr>
          <a:xfrm>
            <a:off x="697117" y="4656272"/>
            <a:ext cx="2570382" cy="1677995"/>
          </a:xfrm>
          <a:prstGeom prst="rect">
            <a:avLst/>
          </a:prstGeom>
        </p:spPr>
      </p:pic>
      <p:pic>
        <p:nvPicPr>
          <p:cNvPr id="9" name="Picture 8">
            <a:extLst>
              <a:ext uri="{FF2B5EF4-FFF2-40B4-BE49-F238E27FC236}">
                <a16:creationId xmlns:a16="http://schemas.microsoft.com/office/drawing/2014/main" id="{01160073-FAA7-4F3E-8694-799743EE3689}"/>
              </a:ext>
            </a:extLst>
          </p:cNvPr>
          <p:cNvPicPr>
            <a:picLocks noChangeAspect="1"/>
          </p:cNvPicPr>
          <p:nvPr/>
        </p:nvPicPr>
        <p:blipFill>
          <a:blip r:embed="rId9"/>
          <a:stretch>
            <a:fillRect/>
          </a:stretch>
        </p:blipFill>
        <p:spPr>
          <a:xfrm>
            <a:off x="3481765" y="4682719"/>
            <a:ext cx="2265899" cy="1600405"/>
          </a:xfrm>
          <a:prstGeom prst="rect">
            <a:avLst/>
          </a:prstGeom>
        </p:spPr>
      </p:pic>
    </p:spTree>
    <p:extLst>
      <p:ext uri="{BB962C8B-B14F-4D97-AF65-F5344CB8AC3E}">
        <p14:creationId xmlns:p14="http://schemas.microsoft.com/office/powerpoint/2010/main" val="2566089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4E8B-5F73-42B6-9298-62A9B7F5410E}"/>
              </a:ext>
            </a:extLst>
          </p:cNvPr>
          <p:cNvSpPr>
            <a:spLocks noGrp="1"/>
          </p:cNvSpPr>
          <p:nvPr>
            <p:ph type="title"/>
          </p:nvPr>
        </p:nvSpPr>
        <p:spPr>
          <a:xfrm>
            <a:off x="301124" y="3429000"/>
            <a:ext cx="5511312" cy="601271"/>
          </a:xfrm>
        </p:spPr>
        <p:txBody>
          <a:bodyPr>
            <a:normAutofit fontScale="90000"/>
          </a:bodyPr>
          <a:lstStyle/>
          <a:p>
            <a:br>
              <a:rPr lang="en-ZA" sz="1400" b="1" i="0" u="none" strike="noStrike" baseline="0" dirty="0">
                <a:latin typeface="LeelawadeeUI-Bold"/>
              </a:rPr>
            </a:br>
            <a:br>
              <a:rPr lang="en-ZA" sz="1400" b="1" i="0" u="none" strike="noStrike" baseline="0" dirty="0">
                <a:latin typeface="LeelawadeeUI-Bold"/>
              </a:rPr>
            </a:br>
            <a:r>
              <a:rPr lang="en-ZA" sz="1400" b="1" i="0" u="none" strike="noStrike" baseline="0" dirty="0">
                <a:latin typeface="LeelawadeeUI-Bold"/>
              </a:rPr>
              <a:t>             </a:t>
            </a:r>
            <a:endParaRPr lang="en-ZA" sz="1400" dirty="0"/>
          </a:p>
        </p:txBody>
      </p:sp>
      <p:pic>
        <p:nvPicPr>
          <p:cNvPr id="5" name="Content Placeholder 4">
            <a:extLst>
              <a:ext uri="{FF2B5EF4-FFF2-40B4-BE49-F238E27FC236}">
                <a16:creationId xmlns:a16="http://schemas.microsoft.com/office/drawing/2014/main" id="{F4962973-9819-40D8-8E18-E43DE5A4C37C}"/>
              </a:ext>
            </a:extLst>
          </p:cNvPr>
          <p:cNvPicPr>
            <a:picLocks noGrp="1" noChangeAspect="1"/>
          </p:cNvPicPr>
          <p:nvPr>
            <p:ph idx="1"/>
          </p:nvPr>
        </p:nvPicPr>
        <p:blipFill>
          <a:blip r:embed="rId2"/>
          <a:stretch>
            <a:fillRect/>
          </a:stretch>
        </p:blipFill>
        <p:spPr>
          <a:xfrm>
            <a:off x="450504" y="3206405"/>
            <a:ext cx="2677350" cy="1584356"/>
          </a:xfrm>
        </p:spPr>
      </p:pic>
      <p:pic>
        <p:nvPicPr>
          <p:cNvPr id="7" name="Picture 6">
            <a:extLst>
              <a:ext uri="{FF2B5EF4-FFF2-40B4-BE49-F238E27FC236}">
                <a16:creationId xmlns:a16="http://schemas.microsoft.com/office/drawing/2014/main" id="{7BF36E1F-6661-401A-891A-05E7CFC0F684}"/>
              </a:ext>
            </a:extLst>
          </p:cNvPr>
          <p:cNvPicPr>
            <a:picLocks noChangeAspect="1"/>
          </p:cNvPicPr>
          <p:nvPr/>
        </p:nvPicPr>
        <p:blipFill>
          <a:blip r:embed="rId3"/>
          <a:stretch>
            <a:fillRect/>
          </a:stretch>
        </p:blipFill>
        <p:spPr>
          <a:xfrm>
            <a:off x="8812696" y="3174718"/>
            <a:ext cx="2411142" cy="1491415"/>
          </a:xfrm>
          <a:prstGeom prst="rect">
            <a:avLst/>
          </a:prstGeom>
        </p:spPr>
      </p:pic>
      <p:pic>
        <p:nvPicPr>
          <p:cNvPr id="9" name="Picture 8">
            <a:extLst>
              <a:ext uri="{FF2B5EF4-FFF2-40B4-BE49-F238E27FC236}">
                <a16:creationId xmlns:a16="http://schemas.microsoft.com/office/drawing/2014/main" id="{6687E4EB-041C-4FCE-B003-4162CA9B6A3F}"/>
              </a:ext>
            </a:extLst>
          </p:cNvPr>
          <p:cNvPicPr>
            <a:picLocks noChangeAspect="1"/>
          </p:cNvPicPr>
          <p:nvPr/>
        </p:nvPicPr>
        <p:blipFill>
          <a:blip r:embed="rId4"/>
          <a:stretch>
            <a:fillRect/>
          </a:stretch>
        </p:blipFill>
        <p:spPr>
          <a:xfrm>
            <a:off x="3220706" y="3174718"/>
            <a:ext cx="2569740" cy="1647731"/>
          </a:xfrm>
          <a:prstGeom prst="rect">
            <a:avLst/>
          </a:prstGeom>
        </p:spPr>
      </p:pic>
      <p:pic>
        <p:nvPicPr>
          <p:cNvPr id="13" name="Picture 12">
            <a:extLst>
              <a:ext uri="{FF2B5EF4-FFF2-40B4-BE49-F238E27FC236}">
                <a16:creationId xmlns:a16="http://schemas.microsoft.com/office/drawing/2014/main" id="{EFC45913-A9D0-445E-AF85-82BBC8CA70F3}"/>
              </a:ext>
            </a:extLst>
          </p:cNvPr>
          <p:cNvPicPr>
            <a:picLocks noChangeAspect="1"/>
          </p:cNvPicPr>
          <p:nvPr/>
        </p:nvPicPr>
        <p:blipFill>
          <a:blip r:embed="rId5"/>
          <a:stretch>
            <a:fillRect/>
          </a:stretch>
        </p:blipFill>
        <p:spPr>
          <a:xfrm>
            <a:off x="6117990" y="3174718"/>
            <a:ext cx="2389152" cy="1491414"/>
          </a:xfrm>
          <a:prstGeom prst="rect">
            <a:avLst/>
          </a:prstGeom>
        </p:spPr>
      </p:pic>
      <p:pic>
        <p:nvPicPr>
          <p:cNvPr id="15" name="Picture 14" descr="A group of people posing for a photo&#10;&#10;Description automatically generated with medium confidence">
            <a:extLst>
              <a:ext uri="{FF2B5EF4-FFF2-40B4-BE49-F238E27FC236}">
                <a16:creationId xmlns:a16="http://schemas.microsoft.com/office/drawing/2014/main" id="{A0D7E1B5-3BD0-45FE-93C7-20A40E778E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455" y="4892387"/>
            <a:ext cx="2677350" cy="1829701"/>
          </a:xfrm>
          <a:prstGeom prst="rect">
            <a:avLst/>
          </a:prstGeom>
        </p:spPr>
      </p:pic>
      <p:pic>
        <p:nvPicPr>
          <p:cNvPr id="19" name="Picture 18">
            <a:extLst>
              <a:ext uri="{FF2B5EF4-FFF2-40B4-BE49-F238E27FC236}">
                <a16:creationId xmlns:a16="http://schemas.microsoft.com/office/drawing/2014/main" id="{FB1B63EE-DCF7-4C10-9004-A782A4937156}"/>
              </a:ext>
            </a:extLst>
          </p:cNvPr>
          <p:cNvPicPr>
            <a:picLocks noChangeAspect="1"/>
          </p:cNvPicPr>
          <p:nvPr/>
        </p:nvPicPr>
        <p:blipFill>
          <a:blip r:embed="rId7"/>
          <a:stretch>
            <a:fillRect/>
          </a:stretch>
        </p:blipFill>
        <p:spPr>
          <a:xfrm>
            <a:off x="6117990" y="4849337"/>
            <a:ext cx="2550399" cy="1791850"/>
          </a:xfrm>
          <a:prstGeom prst="rect">
            <a:avLst/>
          </a:prstGeom>
        </p:spPr>
      </p:pic>
      <p:pic>
        <p:nvPicPr>
          <p:cNvPr id="21" name="Picture 20">
            <a:extLst>
              <a:ext uri="{FF2B5EF4-FFF2-40B4-BE49-F238E27FC236}">
                <a16:creationId xmlns:a16="http://schemas.microsoft.com/office/drawing/2014/main" id="{CB893EEE-85D0-4200-A438-73611CB224B0}"/>
              </a:ext>
            </a:extLst>
          </p:cNvPr>
          <p:cNvPicPr>
            <a:picLocks noChangeAspect="1"/>
          </p:cNvPicPr>
          <p:nvPr/>
        </p:nvPicPr>
        <p:blipFill>
          <a:blip r:embed="rId8"/>
          <a:stretch>
            <a:fillRect/>
          </a:stretch>
        </p:blipFill>
        <p:spPr>
          <a:xfrm>
            <a:off x="8812696" y="4892387"/>
            <a:ext cx="2411142" cy="1791850"/>
          </a:xfrm>
          <a:prstGeom prst="rect">
            <a:avLst/>
          </a:prstGeom>
        </p:spPr>
      </p:pic>
      <p:sp>
        <p:nvSpPr>
          <p:cNvPr id="31" name="Rectangle 30">
            <a:extLst>
              <a:ext uri="{FF2B5EF4-FFF2-40B4-BE49-F238E27FC236}">
                <a16:creationId xmlns:a16="http://schemas.microsoft.com/office/drawing/2014/main" id="{3A232A56-C70D-4C4C-A46C-6A362E8E094D}"/>
              </a:ext>
            </a:extLst>
          </p:cNvPr>
          <p:cNvSpPr/>
          <p:nvPr/>
        </p:nvSpPr>
        <p:spPr>
          <a:xfrm>
            <a:off x="450504" y="722350"/>
            <a:ext cx="5339942" cy="235074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400" b="1" i="0" u="none" strike="noStrike" baseline="0" dirty="0">
                <a:latin typeface="LeelawadeeUI-Bold"/>
              </a:rPr>
              <a:t> </a:t>
            </a:r>
            <a:r>
              <a:rPr lang="en-ZA" sz="2000" b="1" i="0" u="none" strike="noStrike" baseline="0" dirty="0" err="1">
                <a:latin typeface="LeelawadeeUI-Bold"/>
              </a:rPr>
              <a:t>HP@</a:t>
            </a:r>
            <a:r>
              <a:rPr lang="en-ZA" sz="2000" b="1" dirty="0" err="1">
                <a:latin typeface="LeelawadeeUI-Bold"/>
              </a:rPr>
              <a:t>C</a:t>
            </a:r>
            <a:r>
              <a:rPr lang="en-ZA" sz="2000" b="1" i="0" u="none" strike="noStrike" baseline="0" dirty="0" err="1">
                <a:latin typeface="LeelawadeeUI-Bold"/>
              </a:rPr>
              <a:t>ommunity</a:t>
            </a:r>
            <a:r>
              <a:rPr lang="en-ZA" sz="1400" b="1" i="0" u="none" strike="noStrike" baseline="0" dirty="0">
                <a:latin typeface="LeelawadeeUI-Bold"/>
              </a:rPr>
              <a:t>:</a:t>
            </a:r>
            <a:br>
              <a:rPr lang="en-ZA" sz="1400" b="1" i="0" u="none" strike="noStrike" baseline="0" dirty="0">
                <a:latin typeface="LeelawadeeUI-Bold"/>
              </a:rPr>
            </a:br>
            <a:r>
              <a:rPr lang="en-ZA" sz="1400" b="1" i="0" u="none" strike="noStrike" baseline="0" dirty="0">
                <a:latin typeface="LeelawadeeUI-Bold"/>
              </a:rPr>
              <a:t> </a:t>
            </a:r>
            <a:r>
              <a:rPr lang="en-US" sz="1400" b="0" i="0" u="none" strike="noStrike" baseline="0" dirty="0">
                <a:latin typeface="LeelawadeeUI"/>
              </a:rPr>
              <a:t>This program targets mostly adolescents, younger adults and older adults.</a:t>
            </a:r>
            <a:r>
              <a:rPr lang="en-US" sz="1400" dirty="0">
                <a:latin typeface="LeelawadeeUI"/>
              </a:rPr>
              <a:t> </a:t>
            </a:r>
            <a:r>
              <a:rPr lang="en-US" sz="1400" b="0" i="0" u="none" strike="noStrike" baseline="0" dirty="0">
                <a:latin typeface="LeelawadeeUI"/>
              </a:rPr>
              <a:t>It involves most of the workshops that are organized at our health information centers, aimed at teaching ways to prevent and /or successfully manage diseases that are endemic to our target communities. </a:t>
            </a:r>
            <a:r>
              <a:rPr lang="en-US" sz="1400" b="0" i="0" u="none" strike="noStrike" baseline="0" dirty="0">
                <a:solidFill>
                  <a:srgbClr val="FFFF00"/>
                </a:solidFill>
                <a:latin typeface="LeelawadeeUI"/>
              </a:rPr>
              <a:t>Diseases such as HIV &amp; AIDS, TB, Obesity, Sexually transmitted Infections, Cardiovascular diseases, Hypertension </a:t>
            </a:r>
            <a:r>
              <a:rPr lang="en-ZA" sz="1400" b="0" i="0" u="none" strike="noStrike" baseline="0" dirty="0">
                <a:solidFill>
                  <a:srgbClr val="FFFF00"/>
                </a:solidFill>
                <a:latin typeface="LeelawadeeUI"/>
              </a:rPr>
              <a:t>etc.</a:t>
            </a:r>
            <a:r>
              <a:rPr lang="en-ZA" sz="1400" b="1" i="0" u="none" strike="noStrike" baseline="0" dirty="0">
                <a:solidFill>
                  <a:srgbClr val="FFFF00"/>
                </a:solidFill>
                <a:latin typeface="LeelawadeeUI-Bold"/>
              </a:rPr>
              <a:t> </a:t>
            </a:r>
            <a:endParaRPr lang="en-ZA" sz="1400" dirty="0">
              <a:solidFill>
                <a:srgbClr val="FFFF00"/>
              </a:solidFill>
            </a:endParaRPr>
          </a:p>
        </p:txBody>
      </p:sp>
      <p:sp>
        <p:nvSpPr>
          <p:cNvPr id="32" name="Rectangle 31">
            <a:extLst>
              <a:ext uri="{FF2B5EF4-FFF2-40B4-BE49-F238E27FC236}">
                <a16:creationId xmlns:a16="http://schemas.microsoft.com/office/drawing/2014/main" id="{80EC0714-8BE2-4454-A222-E70766C01092}"/>
              </a:ext>
            </a:extLst>
          </p:cNvPr>
          <p:cNvSpPr/>
          <p:nvPr/>
        </p:nvSpPr>
        <p:spPr>
          <a:xfrm>
            <a:off x="6074012" y="722350"/>
            <a:ext cx="5127838" cy="2350742"/>
          </a:xfrm>
          <a:prstGeom prst="rect">
            <a:avLst/>
          </a:prstGeom>
          <a:solidFill>
            <a:schemeClr val="accent6">
              <a:lumMod val="5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2000" b="1" dirty="0" err="1">
                <a:solidFill>
                  <a:schemeClr val="bg1"/>
                </a:solidFill>
              </a:rPr>
              <a:t>GrowStronger</a:t>
            </a:r>
            <a:r>
              <a:rPr lang="en-US" sz="2000" b="1" dirty="0">
                <a:solidFill>
                  <a:schemeClr val="bg1"/>
                </a:solidFill>
              </a:rPr>
              <a:t>:</a:t>
            </a:r>
          </a:p>
          <a:p>
            <a:r>
              <a:rPr lang="en-US" sz="1400" dirty="0">
                <a:solidFill>
                  <a:schemeClr val="bg1"/>
                </a:solidFill>
              </a:rPr>
              <a:t>This is a </a:t>
            </a:r>
            <a:r>
              <a:rPr lang="en-US" sz="1400" dirty="0">
                <a:solidFill>
                  <a:srgbClr val="FFFF00"/>
                </a:solidFill>
              </a:rPr>
              <a:t>psychosocial</a:t>
            </a:r>
            <a:r>
              <a:rPr lang="en-US" sz="1400" dirty="0">
                <a:solidFill>
                  <a:schemeClr val="bg1"/>
                </a:solidFill>
              </a:rPr>
              <a:t> program aimed at helping women and girls navigate the </a:t>
            </a:r>
            <a:r>
              <a:rPr lang="en-US" sz="1400" dirty="0">
                <a:solidFill>
                  <a:srgbClr val="FFFF00"/>
                </a:solidFill>
              </a:rPr>
              <a:t>rough socio-economic terrain </a:t>
            </a:r>
            <a:r>
              <a:rPr lang="en-US" sz="1400" dirty="0">
                <a:solidFill>
                  <a:schemeClr val="bg1"/>
                </a:solidFill>
              </a:rPr>
              <a:t>of the townships. It is a 10 weeks course and mostly attended by women who have first completed our BHE course</a:t>
            </a:r>
            <a:r>
              <a:rPr lang="en-US" dirty="0">
                <a:solidFill>
                  <a:schemeClr val="bg1"/>
                </a:solidFill>
              </a:rPr>
              <a:t>.</a:t>
            </a:r>
            <a:endParaRPr lang="en-ZA" dirty="0">
              <a:solidFill>
                <a:schemeClr val="bg1"/>
              </a:solidFill>
            </a:endParaRPr>
          </a:p>
        </p:txBody>
      </p:sp>
      <p:pic>
        <p:nvPicPr>
          <p:cNvPr id="8" name="Picture 7">
            <a:extLst>
              <a:ext uri="{FF2B5EF4-FFF2-40B4-BE49-F238E27FC236}">
                <a16:creationId xmlns:a16="http://schemas.microsoft.com/office/drawing/2014/main" id="{C3D1DECB-A020-492B-8637-E1508E8FF648}"/>
              </a:ext>
            </a:extLst>
          </p:cNvPr>
          <p:cNvPicPr>
            <a:picLocks noChangeAspect="1"/>
          </p:cNvPicPr>
          <p:nvPr/>
        </p:nvPicPr>
        <p:blipFill>
          <a:blip r:embed="rId9"/>
          <a:stretch>
            <a:fillRect/>
          </a:stretch>
        </p:blipFill>
        <p:spPr>
          <a:xfrm>
            <a:off x="3226125" y="4892387"/>
            <a:ext cx="2586311" cy="1819275"/>
          </a:xfrm>
          <a:prstGeom prst="rect">
            <a:avLst/>
          </a:prstGeom>
        </p:spPr>
      </p:pic>
    </p:spTree>
    <p:extLst>
      <p:ext uri="{BB962C8B-B14F-4D97-AF65-F5344CB8AC3E}">
        <p14:creationId xmlns:p14="http://schemas.microsoft.com/office/powerpoint/2010/main" val="3338445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3E0F-5380-431A-B5EC-59F033D39CE3}"/>
              </a:ext>
            </a:extLst>
          </p:cNvPr>
          <p:cNvSpPr>
            <a:spLocks noGrp="1"/>
          </p:cNvSpPr>
          <p:nvPr>
            <p:ph type="title"/>
          </p:nvPr>
        </p:nvSpPr>
        <p:spPr>
          <a:xfrm>
            <a:off x="707710" y="742122"/>
            <a:ext cx="10515600" cy="568026"/>
          </a:xfrm>
          <a:solidFill>
            <a:schemeClr val="bg1"/>
          </a:solidFill>
        </p:spPr>
        <p:txBody>
          <a:bodyPr>
            <a:normAutofit fontScale="90000"/>
          </a:bodyPr>
          <a:lstStyle/>
          <a:p>
            <a:r>
              <a:rPr lang="en-US" b="1" dirty="0">
                <a:solidFill>
                  <a:schemeClr val="accent6">
                    <a:lumMod val="50000"/>
                  </a:schemeClr>
                </a:solidFill>
              </a:rPr>
              <a:t>HP@COMMUNITY</a:t>
            </a:r>
            <a:br>
              <a:rPr lang="en-US" dirty="0"/>
            </a:br>
            <a:br>
              <a:rPr lang="en-US" dirty="0"/>
            </a:br>
            <a:r>
              <a:rPr lang="en-US" b="1" dirty="0">
                <a:solidFill>
                  <a:schemeClr val="accent6">
                    <a:lumMod val="50000"/>
                  </a:schemeClr>
                </a:solidFill>
              </a:rPr>
              <a:t>Advertisement media(recruitment).</a:t>
            </a:r>
            <a:endParaRPr lang="en-ZA" b="1" dirty="0">
              <a:solidFill>
                <a:schemeClr val="accent6">
                  <a:lumMod val="50000"/>
                </a:schemeClr>
              </a:solidFill>
            </a:endParaRPr>
          </a:p>
        </p:txBody>
      </p:sp>
      <p:pic>
        <p:nvPicPr>
          <p:cNvPr id="1036" name="Picture 12" descr="Free Social Media Images For Bloggers &amp; Journalists">
            <a:extLst>
              <a:ext uri="{FF2B5EF4-FFF2-40B4-BE49-F238E27FC236}">
                <a16:creationId xmlns:a16="http://schemas.microsoft.com/office/drawing/2014/main" id="{0898C17F-9CD6-45FB-BF0C-02C8B266B8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69567" y="4068794"/>
            <a:ext cx="35433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adio clip art">
            <a:extLst>
              <a:ext uri="{FF2B5EF4-FFF2-40B4-BE49-F238E27FC236}">
                <a16:creationId xmlns:a16="http://schemas.microsoft.com/office/drawing/2014/main" id="{AD776128-0162-4C33-AD91-CA5406196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10" y="1883949"/>
            <a:ext cx="1540119" cy="1611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Newspaper Features Cliparts, Download Free Newspaper Features Cliparts  png images, Free ClipArts on Clipart Library">
            <a:extLst>
              <a:ext uri="{FF2B5EF4-FFF2-40B4-BE49-F238E27FC236}">
                <a16:creationId xmlns:a16="http://schemas.microsoft.com/office/drawing/2014/main" id="{5648CEE2-50A6-4716-A2F2-A73A0EE4F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389" y="2123393"/>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v television drawing free vector download (92,444 Free vector) for  commercial use. format: ai, eps, cdr, svg vector illustration graphic art  design sort by newest relevant first">
            <a:extLst>
              <a:ext uri="{FF2B5EF4-FFF2-40B4-BE49-F238E27FC236}">
                <a16:creationId xmlns:a16="http://schemas.microsoft.com/office/drawing/2014/main" id="{0F57C529-6C91-4DE0-A2D3-A353B1C275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6291" y="2169430"/>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8,880 Word of mouth Stock Photos | Free &amp;amp; Royalty-free Word of mouth Images  | Depositphotos">
            <a:extLst>
              <a:ext uri="{FF2B5EF4-FFF2-40B4-BE49-F238E27FC236}">
                <a16:creationId xmlns:a16="http://schemas.microsoft.com/office/drawing/2014/main" id="{A8F5AB29-999D-40DE-B2B2-53F52034B9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2866" y="2123393"/>
            <a:ext cx="2872793" cy="161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026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219C-D08C-4972-989A-567E3B3BB6D2}"/>
              </a:ext>
            </a:extLst>
          </p:cNvPr>
          <p:cNvSpPr>
            <a:spLocks noGrp="1"/>
          </p:cNvSpPr>
          <p:nvPr>
            <p:ph type="title"/>
          </p:nvPr>
        </p:nvSpPr>
        <p:spPr/>
        <p:txBody>
          <a:bodyPr/>
          <a:lstStyle/>
          <a:p>
            <a:r>
              <a:rPr lang="en-US" b="1" dirty="0">
                <a:solidFill>
                  <a:schemeClr val="accent6">
                    <a:lumMod val="50000"/>
                  </a:schemeClr>
                </a:solidFill>
              </a:rPr>
              <a:t>SIYAHKA GROUP</a:t>
            </a:r>
            <a:endParaRPr lang="en-ZA" b="1" dirty="0">
              <a:solidFill>
                <a:schemeClr val="accent6">
                  <a:lumMod val="50000"/>
                </a:schemeClr>
              </a:solidFill>
            </a:endParaRPr>
          </a:p>
        </p:txBody>
      </p:sp>
      <p:pic>
        <p:nvPicPr>
          <p:cNvPr id="5" name="Content Placeholder 4" descr="A group of people in a room&#10;&#10;Description automatically generated with medium confidence">
            <a:extLst>
              <a:ext uri="{FF2B5EF4-FFF2-40B4-BE49-F238E27FC236}">
                <a16:creationId xmlns:a16="http://schemas.microsoft.com/office/drawing/2014/main" id="{B86FCB38-0961-4520-8A96-5A2281A76D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7409" y="1351722"/>
            <a:ext cx="8029483" cy="4825241"/>
          </a:xfrm>
        </p:spPr>
      </p:pic>
    </p:spTree>
    <p:extLst>
      <p:ext uri="{BB962C8B-B14F-4D97-AF65-F5344CB8AC3E}">
        <p14:creationId xmlns:p14="http://schemas.microsoft.com/office/powerpoint/2010/main" val="528858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5721-5151-4DD5-BAEE-B6DF06C6067D}"/>
              </a:ext>
            </a:extLst>
          </p:cNvPr>
          <p:cNvSpPr>
            <a:spLocks noGrp="1"/>
          </p:cNvSpPr>
          <p:nvPr>
            <p:ph type="title"/>
          </p:nvPr>
        </p:nvSpPr>
        <p:spPr>
          <a:xfrm>
            <a:off x="677334" y="424071"/>
            <a:ext cx="8690906" cy="940904"/>
          </a:xfrm>
          <a:solidFill>
            <a:schemeClr val="accent6">
              <a:lumMod val="50000"/>
            </a:schemeClr>
          </a:solidFill>
        </p:spPr>
        <p:txBody>
          <a:bodyPr>
            <a:normAutofit fontScale="90000"/>
          </a:bodyPr>
          <a:lstStyle/>
          <a:p>
            <a:br>
              <a:rPr lang="en-US" dirty="0">
                <a:solidFill>
                  <a:schemeClr val="bg1"/>
                </a:solidFill>
              </a:rPr>
            </a:br>
            <a:r>
              <a:rPr lang="en-US" dirty="0">
                <a:solidFill>
                  <a:schemeClr val="bg1"/>
                </a:solidFill>
              </a:rPr>
              <a:t>Introductory session:</a:t>
            </a:r>
            <a:br>
              <a:rPr lang="en-US" dirty="0">
                <a:solidFill>
                  <a:schemeClr val="bg1"/>
                </a:solidFill>
              </a:rPr>
            </a:br>
            <a:r>
              <a:rPr lang="en-US" dirty="0">
                <a:solidFill>
                  <a:schemeClr val="bg1"/>
                </a:solidFill>
              </a:rPr>
              <a:t> </a:t>
            </a:r>
            <a:r>
              <a:rPr lang="en-US" sz="2700" dirty="0">
                <a:solidFill>
                  <a:schemeClr val="bg1"/>
                </a:solidFill>
              </a:rPr>
              <a:t>BHE COMPULSORY TOPICS</a:t>
            </a:r>
            <a:br>
              <a:rPr lang="en-US" dirty="0">
                <a:solidFill>
                  <a:schemeClr val="bg1"/>
                </a:solidFill>
              </a:rPr>
            </a:br>
            <a:endParaRPr lang="en-ZA" dirty="0">
              <a:solidFill>
                <a:schemeClr val="bg1"/>
              </a:solidFill>
            </a:endParaRPr>
          </a:p>
        </p:txBody>
      </p:sp>
      <p:graphicFrame>
        <p:nvGraphicFramePr>
          <p:cNvPr id="5" name="Table 4">
            <a:extLst>
              <a:ext uri="{FF2B5EF4-FFF2-40B4-BE49-F238E27FC236}">
                <a16:creationId xmlns:a16="http://schemas.microsoft.com/office/drawing/2014/main" id="{0BD517D9-63CA-449D-9957-56200FE4F567}"/>
              </a:ext>
            </a:extLst>
          </p:cNvPr>
          <p:cNvGraphicFramePr>
            <a:graphicFrameLocks noGrp="1"/>
          </p:cNvGraphicFramePr>
          <p:nvPr>
            <p:extLst>
              <p:ext uri="{D42A27DB-BD31-4B8C-83A1-F6EECF244321}">
                <p14:modId xmlns:p14="http://schemas.microsoft.com/office/powerpoint/2010/main" val="628312504"/>
              </p:ext>
            </p:extLst>
          </p:nvPr>
        </p:nvGraphicFramePr>
        <p:xfrm>
          <a:off x="677334" y="2346188"/>
          <a:ext cx="10520753" cy="4247026"/>
        </p:xfrm>
        <a:graphic>
          <a:graphicData uri="http://schemas.openxmlformats.org/drawingml/2006/table">
            <a:tbl>
              <a:tblPr/>
              <a:tblGrid>
                <a:gridCol w="10520753">
                  <a:extLst>
                    <a:ext uri="{9D8B030D-6E8A-4147-A177-3AD203B41FA5}">
                      <a16:colId xmlns:a16="http://schemas.microsoft.com/office/drawing/2014/main" val="1912353160"/>
                    </a:ext>
                  </a:extLst>
                </a:gridCol>
              </a:tblGrid>
              <a:tr h="548935">
                <a:tc>
                  <a:txBody>
                    <a:bodyPr/>
                    <a:lstStyle/>
                    <a:p>
                      <a:pPr algn="l" rtl="0" fontAlgn="base"/>
                      <a:r>
                        <a:rPr lang="en-US" sz="1400" b="1" i="0" dirty="0">
                          <a:solidFill>
                            <a:schemeClr val="bg1"/>
                          </a:solidFill>
                          <a:effectLst/>
                          <a:latin typeface="Verdana" panose="020B0604030504040204" pitchFamily="34" charset="0"/>
                        </a:rPr>
                        <a:t>1  HYGIENE AND HEALTH</a:t>
                      </a:r>
                      <a:r>
                        <a:rPr lang="en-US" sz="1400" b="0" i="0" dirty="0">
                          <a:solidFill>
                            <a:schemeClr val="bg1"/>
                          </a:solidFill>
                          <a:effectLst/>
                          <a:latin typeface="Verdana" panose="020B0604030504040204" pitchFamily="34" charset="0"/>
                        </a:rPr>
                        <a:t> </a:t>
                      </a:r>
                      <a:endParaRPr lang="en-US" sz="1400" b="0" i="0" dirty="0">
                        <a:solidFill>
                          <a:schemeClr val="bg1"/>
                        </a:solidFill>
                        <a:effectLst/>
                      </a:endParaRPr>
                    </a:p>
                    <a:p>
                      <a:pPr algn="l" rtl="0" fontAlgn="base"/>
                      <a:r>
                        <a:rPr lang="en-US" sz="1200" b="0" i="0" dirty="0">
                          <a:solidFill>
                            <a:schemeClr val="bg1"/>
                          </a:solidFill>
                          <a:effectLst/>
                          <a:latin typeface="Verdana" panose="020B0604030504040204" pitchFamily="34" charset="0"/>
                        </a:rPr>
                        <a:t>This workshop covers the prevention of infectious diseases by teaching sound hygiene practices.  Prevention and management of diarrhea and dehydration is also covered</a:t>
                      </a:r>
                      <a:r>
                        <a:rPr lang="en-US" sz="1400" b="0" i="0" dirty="0">
                          <a:solidFill>
                            <a:schemeClr val="bg1"/>
                          </a:solidFill>
                          <a:effectLst/>
                          <a:latin typeface="Verdana" panose="020B0604030504040204" pitchFamily="34" charset="0"/>
                        </a:rPr>
                        <a:t>.   </a:t>
                      </a:r>
                      <a:endParaRPr lang="en-US" sz="1400" b="0" i="0" dirty="0">
                        <a:solidFill>
                          <a:schemeClr val="bg1"/>
                        </a:solidFill>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3543522012"/>
                  </a:ext>
                </a:extLst>
              </a:tr>
              <a:tr h="773670">
                <a:tc>
                  <a:txBody>
                    <a:bodyPr/>
                    <a:lstStyle/>
                    <a:p>
                      <a:pPr algn="l" rtl="0" fontAlgn="base"/>
                      <a:r>
                        <a:rPr lang="en-US" sz="1400" b="1" i="0" dirty="0">
                          <a:solidFill>
                            <a:schemeClr val="bg1"/>
                          </a:solidFill>
                          <a:effectLst/>
                          <a:latin typeface="Verdana" panose="020B0604030504040204" pitchFamily="34" charset="0"/>
                        </a:rPr>
                        <a:t>2  SAFETY AND FIRST AID</a:t>
                      </a:r>
                      <a:r>
                        <a:rPr lang="en-US" sz="1400" b="0" i="0" dirty="0">
                          <a:solidFill>
                            <a:schemeClr val="bg1"/>
                          </a:solidFill>
                          <a:effectLst/>
                          <a:latin typeface="Verdana" panose="020B0604030504040204" pitchFamily="34" charset="0"/>
                        </a:rPr>
                        <a:t> </a:t>
                      </a:r>
                      <a:endParaRPr lang="en-US" sz="1400" b="0" i="0" dirty="0">
                        <a:solidFill>
                          <a:schemeClr val="bg1"/>
                        </a:solidFill>
                        <a:effectLst/>
                      </a:endParaRPr>
                    </a:p>
                    <a:p>
                      <a:pPr algn="l" rtl="0" fontAlgn="base"/>
                      <a:r>
                        <a:rPr lang="en-US" sz="1200" b="0" i="0" dirty="0">
                          <a:solidFill>
                            <a:schemeClr val="bg1"/>
                          </a:solidFill>
                          <a:effectLst/>
                          <a:latin typeface="Verdana" panose="020B0604030504040204" pitchFamily="34" charset="0"/>
                        </a:rPr>
                        <a:t>This workshop looks at basic first aid techniques, as well giving an overview of safety practices that can prevent injury and death. </a:t>
                      </a:r>
                      <a:endParaRPr lang="en-US" sz="1200" b="0" i="0" dirty="0">
                        <a:solidFill>
                          <a:schemeClr val="bg1"/>
                        </a:solidFill>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4217675002"/>
                  </a:ext>
                </a:extLst>
              </a:tr>
              <a:tr h="773670">
                <a:tc>
                  <a:txBody>
                    <a:bodyPr/>
                    <a:lstStyle/>
                    <a:p>
                      <a:pPr algn="l" rtl="0" fontAlgn="base"/>
                      <a:r>
                        <a:rPr lang="en-US" sz="1400" b="1" i="0" dirty="0">
                          <a:solidFill>
                            <a:schemeClr val="bg1"/>
                          </a:solidFill>
                          <a:effectLst/>
                          <a:latin typeface="Verdana" panose="020B0604030504040204" pitchFamily="34" charset="0"/>
                        </a:rPr>
                        <a:t>3  HEALTHY EATING</a:t>
                      </a:r>
                      <a:r>
                        <a:rPr lang="en-US" sz="1400" b="0" i="0" dirty="0">
                          <a:solidFill>
                            <a:schemeClr val="bg1"/>
                          </a:solidFill>
                          <a:effectLst/>
                          <a:latin typeface="Verdana" panose="020B0604030504040204" pitchFamily="34" charset="0"/>
                        </a:rPr>
                        <a:t> </a:t>
                      </a:r>
                      <a:endParaRPr lang="en-US" sz="1400" b="0" i="0" dirty="0">
                        <a:solidFill>
                          <a:schemeClr val="bg1"/>
                        </a:solidFill>
                        <a:effectLst/>
                      </a:endParaRPr>
                    </a:p>
                    <a:p>
                      <a:pPr algn="l" rtl="0" fontAlgn="base"/>
                      <a:r>
                        <a:rPr lang="en-US" sz="1200" b="0" i="0" dirty="0">
                          <a:solidFill>
                            <a:schemeClr val="bg1"/>
                          </a:solidFill>
                          <a:effectLst/>
                          <a:latin typeface="Verdana" panose="020B0604030504040204" pitchFamily="34" charset="0"/>
                        </a:rPr>
                        <a:t>In this workshop the digestive system is introduced along with healthful nutrition. Gastritis and malnutrition are also discussed. Thrifty ways of planning healthy food is presented. </a:t>
                      </a:r>
                      <a:endParaRPr lang="en-US" sz="1200" b="0" i="0" dirty="0">
                        <a:solidFill>
                          <a:schemeClr val="bg1"/>
                        </a:solidFill>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20612241"/>
                  </a:ext>
                </a:extLst>
              </a:tr>
              <a:tr h="999323">
                <a:tc>
                  <a:txBody>
                    <a:bodyPr/>
                    <a:lstStyle/>
                    <a:p>
                      <a:pPr algn="l" rtl="0" fontAlgn="base"/>
                      <a:r>
                        <a:rPr lang="en-US" sz="1400" b="1" i="0" dirty="0">
                          <a:solidFill>
                            <a:schemeClr val="bg1"/>
                          </a:solidFill>
                          <a:effectLst/>
                          <a:latin typeface="Verdana" panose="020B0604030504040204" pitchFamily="34" charset="0"/>
                        </a:rPr>
                        <a:t>4  HEALTHY  HEARTS</a:t>
                      </a:r>
                      <a:r>
                        <a:rPr lang="en-US" sz="1400" b="0" i="0" dirty="0">
                          <a:solidFill>
                            <a:schemeClr val="bg1"/>
                          </a:solidFill>
                          <a:effectLst/>
                          <a:latin typeface="Verdana" panose="020B0604030504040204" pitchFamily="34" charset="0"/>
                        </a:rPr>
                        <a:t> </a:t>
                      </a:r>
                      <a:endParaRPr lang="en-US" sz="1400" b="0" i="0" dirty="0">
                        <a:solidFill>
                          <a:schemeClr val="bg1"/>
                        </a:solidFill>
                        <a:effectLst/>
                      </a:endParaRPr>
                    </a:p>
                    <a:p>
                      <a:pPr algn="l" rtl="0" fontAlgn="base"/>
                      <a:r>
                        <a:rPr lang="en-US" sz="1200" b="0" i="0" dirty="0">
                          <a:solidFill>
                            <a:schemeClr val="bg1"/>
                          </a:solidFill>
                          <a:effectLst/>
                          <a:latin typeface="Verdana" panose="020B0604030504040204" pitchFamily="34" charset="0"/>
                        </a:rPr>
                        <a:t>This topic teaches about the heart and the circulatory system, and how to keep this system healthy and avoid disease. The various heart / blood vessel diseases and their management are discussed</a:t>
                      </a:r>
                      <a:r>
                        <a:rPr lang="en-US" sz="1400" b="0" i="0" dirty="0">
                          <a:solidFill>
                            <a:schemeClr val="bg1"/>
                          </a:solidFill>
                          <a:effectLst/>
                          <a:latin typeface="Verdana" panose="020B0604030504040204" pitchFamily="34" charset="0"/>
                        </a:rPr>
                        <a:t>.   </a:t>
                      </a:r>
                      <a:endParaRPr lang="en-US" sz="1400" b="0" i="0" dirty="0">
                        <a:solidFill>
                          <a:schemeClr val="bg1"/>
                        </a:solidFill>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555341151"/>
                  </a:ext>
                </a:extLst>
              </a:tr>
              <a:tr h="999323">
                <a:tc>
                  <a:txBody>
                    <a:bodyPr/>
                    <a:lstStyle/>
                    <a:p>
                      <a:pPr algn="l" rtl="0" fontAlgn="base"/>
                      <a:r>
                        <a:rPr lang="en-US" sz="1400" b="1" i="0" dirty="0">
                          <a:solidFill>
                            <a:schemeClr val="bg1"/>
                          </a:solidFill>
                          <a:effectLst/>
                          <a:latin typeface="Verdana" panose="020B0604030504040204" pitchFamily="34" charset="0"/>
                        </a:rPr>
                        <a:t>5  HEALTHY LUNGS </a:t>
                      </a:r>
                      <a:r>
                        <a:rPr lang="en-US" sz="1400" b="0" i="0" dirty="0">
                          <a:solidFill>
                            <a:schemeClr val="bg1"/>
                          </a:solidFill>
                          <a:effectLst/>
                          <a:latin typeface="Verdana" panose="020B0604030504040204" pitchFamily="34" charset="0"/>
                        </a:rPr>
                        <a:t> </a:t>
                      </a:r>
                      <a:endParaRPr lang="en-US" sz="1400" b="0" i="0" dirty="0">
                        <a:solidFill>
                          <a:schemeClr val="bg1"/>
                        </a:solidFill>
                        <a:effectLst/>
                      </a:endParaRPr>
                    </a:p>
                    <a:p>
                      <a:pPr algn="l" rtl="0" fontAlgn="base"/>
                      <a:r>
                        <a:rPr lang="en-US" sz="1200" b="0" i="0" dirty="0">
                          <a:solidFill>
                            <a:schemeClr val="bg1"/>
                          </a:solidFill>
                          <a:effectLst/>
                          <a:latin typeface="Verdana" panose="020B0604030504040204" pitchFamily="34" charset="0"/>
                        </a:rPr>
                        <a:t>Here participants learn about the respiratory system and how to keep lungs healthy, including how to prevent TB, and how to manage TB when contracted.  Smoking and its effect on lungs is also included in this topic. </a:t>
                      </a:r>
                      <a:endParaRPr lang="en-US" sz="1200" b="0" i="0" dirty="0">
                        <a:solidFill>
                          <a:schemeClr val="bg1"/>
                        </a:solidFill>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3376843547"/>
                  </a:ext>
                </a:extLst>
              </a:tr>
            </a:tbl>
          </a:graphicData>
        </a:graphic>
      </p:graphicFrame>
      <p:sp>
        <p:nvSpPr>
          <p:cNvPr id="6" name="Rectangle 2">
            <a:extLst>
              <a:ext uri="{FF2B5EF4-FFF2-40B4-BE49-F238E27FC236}">
                <a16:creationId xmlns:a16="http://schemas.microsoft.com/office/drawing/2014/main" id="{09B7286F-B16E-4FA0-B0BD-6C221F44F62C}"/>
              </a:ext>
            </a:extLst>
          </p:cNvPr>
          <p:cNvSpPr>
            <a:spLocks noChangeArrowheads="1"/>
          </p:cNvSpPr>
          <p:nvPr/>
        </p:nvSpPr>
        <p:spPr bwMode="auto">
          <a:xfrm>
            <a:off x="677334" y="1853745"/>
            <a:ext cx="1322329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ZA" altLang="en-US" sz="1400" b="1" dirty="0">
                <a:solidFill>
                  <a:schemeClr val="accent6">
                    <a:lumMod val="50000"/>
                  </a:schemeClr>
                </a:solidFill>
                <a:latin typeface="Verdana" panose="020B0604030504040204" pitchFamily="34" charset="0"/>
                <a:cs typeface="Segoe UI" panose="020B0502040204020203" pitchFamily="34" charset="0"/>
              </a:rPr>
              <a:t>12 </a:t>
            </a:r>
            <a:r>
              <a:rPr kumimoji="0" lang="en-ZA" altLang="en-US" sz="1400" b="1" i="0" u="none" strike="noStrike" cap="none" normalizeH="0" baseline="0" dirty="0">
                <a:ln>
                  <a:noFill/>
                </a:ln>
                <a:solidFill>
                  <a:schemeClr val="accent6">
                    <a:lumMod val="50000"/>
                  </a:schemeClr>
                </a:solidFill>
                <a:effectLst/>
                <a:latin typeface="Verdana" panose="020B0604030504040204" pitchFamily="34" charset="0"/>
                <a:cs typeface="Segoe UI" panose="020B0502040204020203" pitchFamily="34" charset="0"/>
              </a:rPr>
              <a:t>BASIC HEALTH EDUCATION COMPULSORY TOPICS (Participants must do ALL these workshops)</a:t>
            </a:r>
            <a:r>
              <a:rPr kumimoji="0" lang="en-ZA" altLang="en-US" sz="1400" b="0" i="0" u="none" strike="noStrike" cap="none" normalizeH="0" baseline="0" dirty="0">
                <a:ln>
                  <a:noFill/>
                </a:ln>
                <a:solidFill>
                  <a:schemeClr val="accent6">
                    <a:lumMod val="50000"/>
                  </a:schemeClr>
                </a:solidFill>
                <a:effectLst/>
                <a:latin typeface="Verdana" panose="020B0604030504040204" pitchFamily="34" charset="0"/>
                <a:cs typeface="Segoe UI" panose="020B0502040204020203" pitchFamily="34" charset="0"/>
              </a:rPr>
              <a:t> </a:t>
            </a:r>
            <a:endParaRPr kumimoji="0" lang="en-ZA" altLang="en-US" sz="1400" b="0" i="0" u="none" strike="noStrike" cap="none" normalizeH="0" baseline="0" dirty="0">
              <a:ln>
                <a:noFill/>
              </a:ln>
              <a:solidFill>
                <a:schemeClr val="accent6">
                  <a:lumMod val="50000"/>
                </a:schemeClr>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ZA"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28069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4EE94-0D2F-4A72-82D3-0BA27685579B}"/>
              </a:ext>
            </a:extLst>
          </p:cNvPr>
          <p:cNvSpPr>
            <a:spLocks noGrp="1"/>
          </p:cNvSpPr>
          <p:nvPr>
            <p:ph type="title"/>
          </p:nvPr>
        </p:nvSpPr>
        <p:spPr>
          <a:xfrm>
            <a:off x="587336" y="874643"/>
            <a:ext cx="8596668" cy="609600"/>
          </a:xfrm>
          <a:solidFill>
            <a:schemeClr val="accent6">
              <a:lumMod val="50000"/>
            </a:schemeClr>
          </a:solidFill>
        </p:spPr>
        <p:txBody>
          <a:bodyPr>
            <a:normAutofit fontScale="90000"/>
          </a:bodyPr>
          <a:lstStyle/>
          <a:p>
            <a:br>
              <a:rPr lang="en-US" dirty="0"/>
            </a:br>
            <a:r>
              <a:rPr lang="en-US" dirty="0"/>
              <a:t>  </a:t>
            </a:r>
            <a:r>
              <a:rPr lang="en-US" sz="3600" dirty="0">
                <a:solidFill>
                  <a:schemeClr val="bg1"/>
                </a:solidFill>
              </a:rPr>
              <a:t>BHE Optional topics</a:t>
            </a:r>
            <a:br>
              <a:rPr lang="en-US" dirty="0"/>
            </a:br>
            <a:r>
              <a:rPr lang="en-US" dirty="0"/>
              <a:t>  </a:t>
            </a:r>
            <a:r>
              <a:rPr lang="en-US" sz="2400" dirty="0"/>
              <a:t>10 optional topics:</a:t>
            </a:r>
            <a:endParaRPr lang="en-ZA" sz="2400" dirty="0"/>
          </a:p>
        </p:txBody>
      </p:sp>
      <p:graphicFrame>
        <p:nvGraphicFramePr>
          <p:cNvPr id="4" name="Content Placeholder 3">
            <a:extLst>
              <a:ext uri="{FF2B5EF4-FFF2-40B4-BE49-F238E27FC236}">
                <a16:creationId xmlns:a16="http://schemas.microsoft.com/office/drawing/2014/main" id="{C91E7FE8-838C-4332-A7D6-ADD091581381}"/>
              </a:ext>
            </a:extLst>
          </p:cNvPr>
          <p:cNvGraphicFramePr>
            <a:graphicFrameLocks noGrp="1"/>
          </p:cNvGraphicFramePr>
          <p:nvPr>
            <p:ph idx="1"/>
            <p:extLst>
              <p:ext uri="{D42A27DB-BD31-4B8C-83A1-F6EECF244321}">
                <p14:modId xmlns:p14="http://schemas.microsoft.com/office/powerpoint/2010/main" val="3102621750"/>
              </p:ext>
            </p:extLst>
          </p:nvPr>
        </p:nvGraphicFramePr>
        <p:xfrm>
          <a:off x="587336" y="2194860"/>
          <a:ext cx="10332455" cy="4641686"/>
        </p:xfrm>
        <a:graphic>
          <a:graphicData uri="http://schemas.openxmlformats.org/drawingml/2006/table">
            <a:tbl>
              <a:tblPr/>
              <a:tblGrid>
                <a:gridCol w="10332455">
                  <a:extLst>
                    <a:ext uri="{9D8B030D-6E8A-4147-A177-3AD203B41FA5}">
                      <a16:colId xmlns:a16="http://schemas.microsoft.com/office/drawing/2014/main" val="2018300350"/>
                    </a:ext>
                  </a:extLst>
                </a:gridCol>
              </a:tblGrid>
              <a:tr h="1045346">
                <a:tc>
                  <a:txBody>
                    <a:bodyPr/>
                    <a:lstStyle/>
                    <a:p>
                      <a:pPr algn="l" rtl="0" fontAlgn="base"/>
                      <a:r>
                        <a:rPr lang="en-US" sz="1600" b="1" i="0" dirty="0">
                          <a:solidFill>
                            <a:schemeClr val="bg1"/>
                          </a:solidFill>
                          <a:effectLst/>
                          <a:latin typeface="Verdana" panose="020B0604030504040204" pitchFamily="34" charset="0"/>
                        </a:rPr>
                        <a:t>13 HEALTHY PREGNANCY</a:t>
                      </a:r>
                      <a:r>
                        <a:rPr lang="en-US" sz="1600" b="0" i="0" dirty="0">
                          <a:solidFill>
                            <a:schemeClr val="bg1"/>
                          </a:solidFill>
                          <a:effectLst/>
                          <a:latin typeface="Verdana" panose="020B0604030504040204" pitchFamily="34" charset="0"/>
                        </a:rPr>
                        <a:t> </a:t>
                      </a:r>
                      <a:endParaRPr lang="en-US" sz="1600" b="0" i="0" dirty="0">
                        <a:solidFill>
                          <a:schemeClr val="bg1"/>
                        </a:solidFill>
                        <a:effectLst/>
                      </a:endParaRPr>
                    </a:p>
                    <a:p>
                      <a:pPr algn="l" rtl="0" fontAlgn="base"/>
                      <a:r>
                        <a:rPr lang="en-US" sz="1200" b="0" i="0" dirty="0">
                          <a:solidFill>
                            <a:schemeClr val="bg1"/>
                          </a:solidFill>
                          <a:effectLst/>
                          <a:latin typeface="Verdana" panose="020B0604030504040204" pitchFamily="34" charset="0"/>
                        </a:rPr>
                        <a:t>Here a more in depth understanding of healthy pregnancy is taught than in the compulsory session, including how to keep mother and fetus/baby healthy (including childbirth, breast feeding, miscarriages</a:t>
                      </a:r>
                      <a:r>
                        <a:rPr lang="en-US" sz="1600" b="0" i="0" dirty="0">
                          <a:solidFill>
                            <a:schemeClr val="bg1"/>
                          </a:solidFill>
                          <a:effectLst/>
                          <a:latin typeface="Verdana" panose="020B0604030504040204" pitchFamily="34" charset="0"/>
                        </a:rPr>
                        <a:t>)  </a:t>
                      </a:r>
                      <a:endParaRPr lang="en-US" sz="1600" b="0" i="0" dirty="0">
                        <a:solidFill>
                          <a:schemeClr val="bg1"/>
                        </a:solidFill>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013105729"/>
                  </a:ext>
                </a:extLst>
              </a:tr>
              <a:tr h="837079">
                <a:tc>
                  <a:txBody>
                    <a:bodyPr/>
                    <a:lstStyle/>
                    <a:p>
                      <a:pPr algn="l" rtl="0" fontAlgn="base"/>
                      <a:r>
                        <a:rPr lang="en-US" sz="1600" b="1" i="0" dirty="0">
                          <a:solidFill>
                            <a:schemeClr val="bg1"/>
                          </a:solidFill>
                          <a:effectLst/>
                          <a:latin typeface="Verdana" panose="020B0604030504040204" pitchFamily="34" charset="0"/>
                        </a:rPr>
                        <a:t>14 HEALTHY SEX : AVOIDING SEXUAL ABUSE</a:t>
                      </a:r>
                      <a:r>
                        <a:rPr lang="en-US" sz="1600" b="0" i="0" dirty="0">
                          <a:solidFill>
                            <a:schemeClr val="bg1"/>
                          </a:solidFill>
                          <a:effectLst/>
                          <a:latin typeface="Verdana" panose="020B0604030504040204" pitchFamily="34" charset="0"/>
                        </a:rPr>
                        <a:t> </a:t>
                      </a:r>
                      <a:endParaRPr lang="en-US" sz="1600" b="0" i="0" dirty="0">
                        <a:solidFill>
                          <a:schemeClr val="bg1"/>
                        </a:solidFill>
                        <a:effectLst/>
                      </a:endParaRPr>
                    </a:p>
                    <a:p>
                      <a:pPr algn="l" rtl="0" fontAlgn="base"/>
                      <a:r>
                        <a:rPr lang="en-US" sz="1200" b="0" i="0" dirty="0">
                          <a:solidFill>
                            <a:schemeClr val="bg1"/>
                          </a:solidFill>
                          <a:effectLst/>
                          <a:latin typeface="Verdana" panose="020B0604030504040204" pitchFamily="34" charset="0"/>
                        </a:rPr>
                        <a:t>This workshop aims at helping women (mostly) to prevent/report/anticipate/guard against/ recover from sexual abuse</a:t>
                      </a:r>
                      <a:r>
                        <a:rPr lang="en-US" sz="1600" b="0" i="0" dirty="0">
                          <a:solidFill>
                            <a:schemeClr val="bg1"/>
                          </a:solidFill>
                          <a:effectLst/>
                          <a:latin typeface="Verdana" panose="020B0604030504040204" pitchFamily="34" charset="0"/>
                        </a:rPr>
                        <a:t>. </a:t>
                      </a:r>
                      <a:endParaRPr lang="en-US" sz="1600" b="0" i="0" dirty="0">
                        <a:solidFill>
                          <a:schemeClr val="bg1"/>
                        </a:solidFill>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704675503"/>
                  </a:ext>
                </a:extLst>
              </a:tr>
              <a:tr h="837079">
                <a:tc>
                  <a:txBody>
                    <a:bodyPr/>
                    <a:lstStyle/>
                    <a:p>
                      <a:pPr algn="l" rtl="0" fontAlgn="base"/>
                      <a:r>
                        <a:rPr lang="en-US" sz="1600" b="1" i="0" dirty="0">
                          <a:solidFill>
                            <a:schemeClr val="bg1"/>
                          </a:solidFill>
                          <a:effectLst/>
                          <a:latin typeface="Verdana" panose="020B0604030504040204" pitchFamily="34" charset="0"/>
                        </a:rPr>
                        <a:t>15 HEALTHY SEX FOR YOUNG CHILDREN</a:t>
                      </a:r>
                      <a:r>
                        <a:rPr lang="en-US" sz="1600" b="0" i="0" dirty="0">
                          <a:solidFill>
                            <a:schemeClr val="bg1"/>
                          </a:solidFill>
                          <a:effectLst/>
                          <a:latin typeface="Verdana" panose="020B0604030504040204" pitchFamily="34" charset="0"/>
                        </a:rPr>
                        <a:t> </a:t>
                      </a:r>
                      <a:endParaRPr lang="en-US" sz="1600" b="0" i="0" dirty="0">
                        <a:solidFill>
                          <a:schemeClr val="bg1"/>
                        </a:solidFill>
                        <a:effectLst/>
                      </a:endParaRPr>
                    </a:p>
                    <a:p>
                      <a:pPr algn="l" rtl="0" fontAlgn="base"/>
                      <a:r>
                        <a:rPr lang="en-US" sz="1200" b="0" i="0" dirty="0">
                          <a:solidFill>
                            <a:schemeClr val="bg1"/>
                          </a:solidFill>
                          <a:effectLst/>
                          <a:latin typeface="Verdana" panose="020B0604030504040204" pitchFamily="34" charset="0"/>
                        </a:rPr>
                        <a:t>This is a specially designed workshop for little ones on the reproductive system including preventing sexual abuse, etc</a:t>
                      </a:r>
                      <a:r>
                        <a:rPr lang="en-US" sz="1600" b="0" i="0" dirty="0">
                          <a:solidFill>
                            <a:schemeClr val="bg1"/>
                          </a:solidFill>
                          <a:effectLst/>
                          <a:latin typeface="Verdana" panose="020B0604030504040204" pitchFamily="34" charset="0"/>
                        </a:rPr>
                        <a:t>. </a:t>
                      </a:r>
                      <a:endParaRPr lang="en-US" sz="1600" b="0" i="0" dirty="0">
                        <a:solidFill>
                          <a:schemeClr val="bg1"/>
                        </a:solidFill>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290589140"/>
                  </a:ext>
                </a:extLst>
              </a:tr>
              <a:tr h="837079">
                <a:tc>
                  <a:txBody>
                    <a:bodyPr/>
                    <a:lstStyle/>
                    <a:p>
                      <a:pPr algn="l" rtl="0" fontAlgn="base"/>
                      <a:r>
                        <a:rPr lang="en-US" sz="1600" b="1" i="0" dirty="0">
                          <a:solidFill>
                            <a:schemeClr val="bg1"/>
                          </a:solidFill>
                          <a:effectLst/>
                          <a:latin typeface="Verdana" panose="020B0604030504040204" pitchFamily="34" charset="0"/>
                        </a:rPr>
                        <a:t>16  ORAL HEALTH</a:t>
                      </a:r>
                      <a:r>
                        <a:rPr lang="en-US" sz="1600" b="0" i="0" dirty="0">
                          <a:solidFill>
                            <a:schemeClr val="bg1"/>
                          </a:solidFill>
                          <a:effectLst/>
                          <a:latin typeface="Verdana" panose="020B0604030504040204" pitchFamily="34" charset="0"/>
                        </a:rPr>
                        <a:t> </a:t>
                      </a:r>
                      <a:endParaRPr lang="en-US" sz="1600" b="0" i="0" dirty="0">
                        <a:solidFill>
                          <a:schemeClr val="bg1"/>
                        </a:solidFill>
                        <a:effectLst/>
                      </a:endParaRPr>
                    </a:p>
                    <a:p>
                      <a:pPr algn="l" rtl="0" fontAlgn="base"/>
                      <a:r>
                        <a:rPr lang="en-US" sz="1200" b="0" i="0" dirty="0">
                          <a:solidFill>
                            <a:schemeClr val="bg1"/>
                          </a:solidFill>
                          <a:effectLst/>
                          <a:latin typeface="Verdana" panose="020B0604030504040204" pitchFamily="34" charset="0"/>
                        </a:rPr>
                        <a:t>This is a very practical and comprehensive look at how to prevent dental health issues, as well as when/where to go for help with fixing dental problems</a:t>
                      </a:r>
                      <a:r>
                        <a:rPr lang="en-US" sz="1600" b="0" i="0" dirty="0">
                          <a:solidFill>
                            <a:schemeClr val="bg1"/>
                          </a:solidFill>
                          <a:effectLst/>
                          <a:latin typeface="Verdana" panose="020B0604030504040204" pitchFamily="34" charset="0"/>
                        </a:rPr>
                        <a:t>. </a:t>
                      </a:r>
                      <a:endParaRPr lang="en-US" sz="1600" b="0" i="0" dirty="0">
                        <a:solidFill>
                          <a:schemeClr val="bg1"/>
                        </a:solidFill>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517855221"/>
                  </a:ext>
                </a:extLst>
              </a:tr>
              <a:tr h="1085103">
                <a:tc>
                  <a:txBody>
                    <a:bodyPr/>
                    <a:lstStyle/>
                    <a:p>
                      <a:pPr algn="l" rtl="0" fontAlgn="base"/>
                      <a:r>
                        <a:rPr lang="en-US" sz="1600" b="1" i="0" dirty="0">
                          <a:solidFill>
                            <a:schemeClr val="bg1"/>
                          </a:solidFill>
                          <a:effectLst/>
                          <a:latin typeface="Verdana" panose="020B0604030504040204" pitchFamily="34" charset="0"/>
                        </a:rPr>
                        <a:t>17 HEALTHY TEEN YEARS</a:t>
                      </a:r>
                      <a:r>
                        <a:rPr lang="en-US" sz="1600" b="0" i="0" dirty="0">
                          <a:solidFill>
                            <a:schemeClr val="bg1"/>
                          </a:solidFill>
                          <a:effectLst/>
                          <a:latin typeface="Verdana" panose="020B0604030504040204" pitchFamily="34" charset="0"/>
                        </a:rPr>
                        <a:t> </a:t>
                      </a:r>
                      <a:endParaRPr lang="en-US" sz="1600" b="0" i="0" dirty="0">
                        <a:solidFill>
                          <a:schemeClr val="bg1"/>
                        </a:solidFill>
                        <a:effectLst/>
                      </a:endParaRPr>
                    </a:p>
                    <a:p>
                      <a:pPr algn="l" rtl="0" fontAlgn="base"/>
                      <a:r>
                        <a:rPr lang="en-US" sz="1200" b="0" i="0" dirty="0">
                          <a:solidFill>
                            <a:schemeClr val="bg1"/>
                          </a:solidFill>
                          <a:effectLst/>
                          <a:latin typeface="Verdana" panose="020B0604030504040204" pitchFamily="34" charset="0"/>
                        </a:rPr>
                        <a:t>This workshop looks at adolescent strengths, peer pressure, the pain and joy of being a teenager. Emotional growth and adverse emotional health issues are explored, along with ways of recognizing depression and suicidal ideation</a:t>
                      </a:r>
                      <a:r>
                        <a:rPr lang="en-US" sz="1600" b="0" i="0" dirty="0">
                          <a:solidFill>
                            <a:schemeClr val="bg1"/>
                          </a:solidFill>
                          <a:effectLst/>
                          <a:latin typeface="Verdana" panose="020B0604030504040204" pitchFamily="34" charset="0"/>
                        </a:rPr>
                        <a:t>. </a:t>
                      </a:r>
                      <a:endParaRPr lang="en-US" sz="1600" b="0" i="0" dirty="0">
                        <a:solidFill>
                          <a:schemeClr val="bg1"/>
                        </a:solidFill>
                        <a:effectLst/>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3484936335"/>
                  </a:ext>
                </a:extLst>
              </a:tr>
            </a:tbl>
          </a:graphicData>
        </a:graphic>
      </p:graphicFrame>
    </p:spTree>
    <p:extLst>
      <p:ext uri="{BB962C8B-B14F-4D97-AF65-F5344CB8AC3E}">
        <p14:creationId xmlns:p14="http://schemas.microsoft.com/office/powerpoint/2010/main" val="23268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514C35-1FDB-45C5-8861-FC29A83875C7}"/>
              </a:ext>
            </a:extLst>
          </p:cNvPr>
          <p:cNvSpPr>
            <a:spLocks noGrp="1"/>
          </p:cNvSpPr>
          <p:nvPr>
            <p:ph type="title"/>
          </p:nvPr>
        </p:nvSpPr>
        <p:spPr>
          <a:solidFill>
            <a:schemeClr val="accent6">
              <a:lumMod val="50000"/>
            </a:schemeClr>
          </a:solidFill>
        </p:spPr>
        <p:txBody>
          <a:bodyPr>
            <a:normAutofit/>
          </a:bodyPr>
          <a:lstStyle/>
          <a:p>
            <a:r>
              <a:rPr lang="en-US" sz="3200" dirty="0">
                <a:solidFill>
                  <a:schemeClr val="bg1"/>
                </a:solidFill>
              </a:rPr>
              <a:t>                            ATTENDANCE REGISTER</a:t>
            </a:r>
            <a:endParaRPr lang="en-ZA" sz="3200" dirty="0">
              <a:solidFill>
                <a:schemeClr val="bg1"/>
              </a:solidFill>
            </a:endParaRPr>
          </a:p>
        </p:txBody>
      </p:sp>
      <p:pic>
        <p:nvPicPr>
          <p:cNvPr id="5" name="Content Placeholder 4" descr="A piece of paper with writing on it&#10;&#10;Description automatically generated with medium confidence">
            <a:extLst>
              <a:ext uri="{FF2B5EF4-FFF2-40B4-BE49-F238E27FC236}">
                <a16:creationId xmlns:a16="http://schemas.microsoft.com/office/drawing/2014/main" id="{C3CD6338-C82C-41C7-BF14-435F94AB10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815548"/>
            <a:ext cx="8769627" cy="5388458"/>
          </a:xfrm>
        </p:spPr>
      </p:pic>
    </p:spTree>
    <p:extLst>
      <p:ext uri="{BB962C8B-B14F-4D97-AF65-F5344CB8AC3E}">
        <p14:creationId xmlns:p14="http://schemas.microsoft.com/office/powerpoint/2010/main" val="3073013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713</TotalTime>
  <Words>945</Words>
  <Application>Microsoft Office PowerPoint</Application>
  <PresentationFormat>Breedbeeld</PresentationFormat>
  <Paragraphs>93</Paragraphs>
  <Slides>17</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17</vt:i4>
      </vt:variant>
    </vt:vector>
  </HeadingPairs>
  <TitlesOfParts>
    <vt:vector size="25" baseType="lpstr">
      <vt:lpstr>Arial</vt:lpstr>
      <vt:lpstr>Calibri</vt:lpstr>
      <vt:lpstr>Calibri Light</vt:lpstr>
      <vt:lpstr>Century Gothic</vt:lpstr>
      <vt:lpstr>LeelawadeeUI</vt:lpstr>
      <vt:lpstr>LeelawadeeUI-Bold</vt:lpstr>
      <vt:lpstr>Verdana</vt:lpstr>
      <vt:lpstr>Office Theme</vt:lpstr>
      <vt:lpstr>PowerPoint-presentatie</vt:lpstr>
      <vt:lpstr>            HPSA Basic Health Education(BHE) Course</vt:lpstr>
      <vt:lpstr>                         The HP @ Programs</vt:lpstr>
      <vt:lpstr>               </vt:lpstr>
      <vt:lpstr>HP@COMMUNITY  Advertisement media(recruitment).</vt:lpstr>
      <vt:lpstr>SIYAHKA GROUP</vt:lpstr>
      <vt:lpstr> Introductory session:  BHE COMPULSORY TOPICS </vt:lpstr>
      <vt:lpstr>   BHE Optional topics   10 optional topics:</vt:lpstr>
      <vt:lpstr>                            ATTENDANCE REGISTER</vt:lpstr>
      <vt:lpstr>TYPICAL SESSION(highly interactive) -power point presentation. -role play -story telling -webinars -social media    </vt:lpstr>
      <vt:lpstr>          HPSA ASSESSMENT(oral &amp; written)</vt:lpstr>
      <vt:lpstr>                HPSA DATA CAPTURING</vt:lpstr>
      <vt:lpstr>              HPSA TEMPLATE CERTIFICATE</vt:lpstr>
      <vt:lpstr>          HPSA CERTIFICATE CEREMONY</vt:lpstr>
      <vt:lpstr>                       Outcome</vt:lpstr>
      <vt:lpstr>                        CASCADING EFFECT.</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Health Promoters</dc:creator>
  <cp:lastModifiedBy>Silvia de Ruiter</cp:lastModifiedBy>
  <cp:revision>64</cp:revision>
  <dcterms:created xsi:type="dcterms:W3CDTF">2021-06-22T14:31:25Z</dcterms:created>
  <dcterms:modified xsi:type="dcterms:W3CDTF">2021-07-07T07:13:14Z</dcterms:modified>
</cp:coreProperties>
</file>